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6"/>
  </p:notesMasterIdLst>
  <p:sldIdLst>
    <p:sldId id="689" r:id="rId5"/>
    <p:sldId id="690" r:id="rId6"/>
    <p:sldId id="870" r:id="rId7"/>
    <p:sldId id="692" r:id="rId8"/>
    <p:sldId id="693" r:id="rId9"/>
    <p:sldId id="694" r:id="rId10"/>
    <p:sldId id="868" r:id="rId11"/>
    <p:sldId id="877" r:id="rId12"/>
    <p:sldId id="878" r:id="rId13"/>
    <p:sldId id="881" r:id="rId14"/>
    <p:sldId id="880" r:id="rId15"/>
    <p:sldId id="863" r:id="rId16"/>
    <p:sldId id="695" r:id="rId17"/>
    <p:sldId id="718" r:id="rId18"/>
    <p:sldId id="696" r:id="rId19"/>
    <p:sldId id="859" r:id="rId20"/>
    <p:sldId id="329" r:id="rId21"/>
    <p:sldId id="330" r:id="rId22"/>
    <p:sldId id="697" r:id="rId23"/>
    <p:sldId id="345" r:id="rId24"/>
    <p:sldId id="334" r:id="rId25"/>
    <p:sldId id="346" r:id="rId26"/>
    <p:sldId id="294" r:id="rId27"/>
    <p:sldId id="871" r:id="rId28"/>
    <p:sldId id="698" r:id="rId29"/>
    <p:sldId id="344" r:id="rId30"/>
    <p:sldId id="337" r:id="rId31"/>
    <p:sldId id="340" r:id="rId32"/>
    <p:sldId id="872" r:id="rId33"/>
    <p:sldId id="699" r:id="rId34"/>
    <p:sldId id="873" r:id="rId35"/>
  </p:sldIdLst>
  <p:sldSz cx="9144000" cy="5145088"/>
  <p:notesSz cx="6858000" cy="9144000"/>
  <p:embeddedFontLst>
    <p:embeddedFont>
      <p:font typeface="Abhaya Libre ExtraBold" panose="02000803000000000000" pitchFamily="2" charset="77"/>
      <p:bold r:id="rId37"/>
    </p:embeddedFont>
    <p:embeddedFont>
      <p:font typeface="Bradley Hand ITC" panose="03070402050302030203" pitchFamily="66" charset="77"/>
      <p:regular r:id="rId38"/>
    </p:embeddedFont>
    <p:embeddedFont>
      <p:font typeface="Calibri" panose="020F0502020204030204" pitchFamily="34" charset="0"/>
      <p:regular r:id="rId39"/>
      <p:bold r:id="rId40"/>
      <p:italic r:id="rId41"/>
      <p:boldItalic r:id="rId42"/>
    </p:embeddedFont>
    <p:embeddedFont>
      <p:font typeface="Rubik Light" pitchFamily="2" charset="-79"/>
      <p:regular r:id="rId43"/>
      <p:italic r:id="rId44"/>
    </p:embeddedFont>
    <p:embeddedFont>
      <p:font typeface="Rubik Medium" pitchFamily="2" charset="-79"/>
      <p:regular r:id="rId45"/>
      <p: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531"/>
    <a:srgbClr val="000000"/>
    <a:srgbClr val="B69B2A"/>
    <a:srgbClr val="B99E23"/>
    <a:srgbClr val="BEA224"/>
    <a:srgbClr val="C2A427"/>
    <a:srgbClr val="C8A829"/>
    <a:srgbClr val="CDAD2A"/>
    <a:srgbClr val="D0AF2A"/>
    <a:srgbClr val="B39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43360"/>
  </p:normalViewPr>
  <p:slideViewPr>
    <p:cSldViewPr snapToGrid="0">
      <p:cViewPr varScale="1">
        <p:scale>
          <a:sx n="63" d="100"/>
          <a:sy n="63" d="100"/>
        </p:scale>
        <p:origin x="3208" y="176"/>
      </p:cViewPr>
      <p:guideLst/>
    </p:cSldViewPr>
  </p:slid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8170F-FDA3-4F9E-8D5C-D9AD72355DF4}" type="doc">
      <dgm:prSet loTypeId="urn:microsoft.com/office/officeart/2005/8/layout/equation1" loCatId="process" qsTypeId="urn:microsoft.com/office/officeart/2005/8/quickstyle/simple1" qsCatId="simple" csTypeId="urn:microsoft.com/office/officeart/2005/8/colors/accent1_2" csCatId="accent1" phldr="1"/>
      <dgm:spPr/>
    </dgm:pt>
    <dgm:pt modelId="{EE78FE2E-57A2-4ED2-AC79-1738D8260187}">
      <dgm:prSet phldrT="[Tekst]"/>
      <dgm:spPr/>
      <dgm:t>
        <a:bodyPr/>
        <a:lstStyle/>
        <a:p>
          <a:r>
            <a:rPr lang="nb-NO" dirty="0"/>
            <a:t>Kunde</a:t>
          </a:r>
        </a:p>
      </dgm:t>
    </dgm:pt>
    <dgm:pt modelId="{61256FBB-7C7D-444A-ACDA-64DE48511A5B}" type="parTrans" cxnId="{C758C6A9-9751-4F8C-8F4E-3328D305B291}">
      <dgm:prSet/>
      <dgm:spPr/>
      <dgm:t>
        <a:bodyPr/>
        <a:lstStyle/>
        <a:p>
          <a:endParaRPr lang="nb-NO"/>
        </a:p>
      </dgm:t>
    </dgm:pt>
    <dgm:pt modelId="{A7125873-3E76-4C0B-A098-C64A2314D2E9}" type="sibTrans" cxnId="{C758C6A9-9751-4F8C-8F4E-3328D305B291}">
      <dgm:prSet/>
      <dgm:spPr>
        <a:scene3d>
          <a:camera prst="orthographicFront">
            <a:rot lat="0" lon="0" rev="18900000"/>
          </a:camera>
          <a:lightRig rig="threePt" dir="t"/>
        </a:scene3d>
      </dgm:spPr>
      <dgm:t>
        <a:bodyPr/>
        <a:lstStyle/>
        <a:p>
          <a:endParaRPr lang="nb-NO"/>
        </a:p>
      </dgm:t>
    </dgm:pt>
    <dgm:pt modelId="{0ECD89A5-253F-46DD-AAC0-7AEA49439BFD}">
      <dgm:prSet phldrT="[Tekst]"/>
      <dgm:spPr/>
      <dgm:t>
        <a:bodyPr/>
        <a:lstStyle/>
        <a:p>
          <a:r>
            <a:rPr lang="nb-NO" dirty="0"/>
            <a:t>Konsulent</a:t>
          </a:r>
        </a:p>
      </dgm:t>
    </dgm:pt>
    <dgm:pt modelId="{30459E36-6EC2-4645-9EDA-E4377511A1A0}" type="parTrans" cxnId="{9C138068-0CC1-48A7-A682-DD54F026CC90}">
      <dgm:prSet/>
      <dgm:spPr/>
      <dgm:t>
        <a:bodyPr/>
        <a:lstStyle/>
        <a:p>
          <a:endParaRPr lang="nb-NO"/>
        </a:p>
      </dgm:t>
    </dgm:pt>
    <dgm:pt modelId="{270838F4-672D-4730-A084-3AF00A486661}" type="sibTrans" cxnId="{9C138068-0CC1-48A7-A682-DD54F026CC90}">
      <dgm:prSet/>
      <dgm:spPr/>
      <dgm:t>
        <a:bodyPr/>
        <a:lstStyle/>
        <a:p>
          <a:endParaRPr lang="nb-NO"/>
        </a:p>
      </dgm:t>
    </dgm:pt>
    <dgm:pt modelId="{8CF84B4C-E129-4A5B-AB8A-93D9C4E4B4C3}">
      <dgm:prSet phldrT="[Tekst]"/>
      <dgm:spPr>
        <a:solidFill>
          <a:schemeClr val="accent1">
            <a:lumMod val="60000"/>
            <a:lumOff val="40000"/>
          </a:schemeClr>
        </a:solidFill>
      </dgm:spPr>
      <dgm:t>
        <a:bodyPr/>
        <a:lstStyle/>
        <a:p>
          <a:r>
            <a:rPr lang="nb-NO" dirty="0"/>
            <a:t>Effektiv verdiskaping</a:t>
          </a:r>
        </a:p>
      </dgm:t>
    </dgm:pt>
    <dgm:pt modelId="{9A894843-74B8-4AA3-9AFB-F104570E955F}" type="parTrans" cxnId="{6E24D425-03CC-4B79-9A39-40FD5A1463C1}">
      <dgm:prSet/>
      <dgm:spPr/>
      <dgm:t>
        <a:bodyPr/>
        <a:lstStyle/>
        <a:p>
          <a:endParaRPr lang="nb-NO"/>
        </a:p>
      </dgm:t>
    </dgm:pt>
    <dgm:pt modelId="{501811D9-0B2A-43D9-8AF5-7BA68F1A7E8A}" type="sibTrans" cxnId="{6E24D425-03CC-4B79-9A39-40FD5A1463C1}">
      <dgm:prSet/>
      <dgm:spPr/>
      <dgm:t>
        <a:bodyPr/>
        <a:lstStyle/>
        <a:p>
          <a:endParaRPr lang="nb-NO"/>
        </a:p>
      </dgm:t>
    </dgm:pt>
    <dgm:pt modelId="{4F7F6253-D21B-4292-8740-9DF5022C1E57}" type="pres">
      <dgm:prSet presAssocID="{0258170F-FDA3-4F9E-8D5C-D9AD72355DF4}" presName="linearFlow" presStyleCnt="0">
        <dgm:presLayoutVars>
          <dgm:dir/>
          <dgm:resizeHandles val="exact"/>
        </dgm:presLayoutVars>
      </dgm:prSet>
      <dgm:spPr/>
    </dgm:pt>
    <dgm:pt modelId="{7AB31DA4-610C-41AA-8B4E-6C9970EA1725}" type="pres">
      <dgm:prSet presAssocID="{EE78FE2E-57A2-4ED2-AC79-1738D8260187}" presName="node" presStyleLbl="node1" presStyleIdx="0" presStyleCnt="3">
        <dgm:presLayoutVars>
          <dgm:bulletEnabled val="1"/>
        </dgm:presLayoutVars>
      </dgm:prSet>
      <dgm:spPr/>
    </dgm:pt>
    <dgm:pt modelId="{BF20BF26-9132-437F-8454-9E8162E20810}" type="pres">
      <dgm:prSet presAssocID="{A7125873-3E76-4C0B-A098-C64A2314D2E9}" presName="spacerL" presStyleCnt="0"/>
      <dgm:spPr/>
    </dgm:pt>
    <dgm:pt modelId="{ADAF377D-E83F-4F04-A6D7-7DFA12E60E03}" type="pres">
      <dgm:prSet presAssocID="{A7125873-3E76-4C0B-A098-C64A2314D2E9}" presName="sibTrans" presStyleLbl="sibTrans2D1" presStyleIdx="0" presStyleCnt="2"/>
      <dgm:spPr/>
    </dgm:pt>
    <dgm:pt modelId="{F581696E-6D11-4274-B66C-E3B38E19F7B7}" type="pres">
      <dgm:prSet presAssocID="{A7125873-3E76-4C0B-A098-C64A2314D2E9}" presName="spacerR" presStyleCnt="0"/>
      <dgm:spPr/>
    </dgm:pt>
    <dgm:pt modelId="{58A82D72-D10A-42EB-B032-E7424D902822}" type="pres">
      <dgm:prSet presAssocID="{0ECD89A5-253F-46DD-AAC0-7AEA49439BFD}" presName="node" presStyleLbl="node1" presStyleIdx="1" presStyleCnt="3">
        <dgm:presLayoutVars>
          <dgm:bulletEnabled val="1"/>
        </dgm:presLayoutVars>
      </dgm:prSet>
      <dgm:spPr/>
    </dgm:pt>
    <dgm:pt modelId="{E246CB46-BC64-4416-B2FA-16562CC3E907}" type="pres">
      <dgm:prSet presAssocID="{270838F4-672D-4730-A084-3AF00A486661}" presName="spacerL" presStyleCnt="0"/>
      <dgm:spPr/>
    </dgm:pt>
    <dgm:pt modelId="{0D3E484B-F8F0-4316-BA3E-5E8AAB6DD5E5}" type="pres">
      <dgm:prSet presAssocID="{270838F4-672D-4730-A084-3AF00A486661}" presName="sibTrans" presStyleLbl="sibTrans2D1" presStyleIdx="1" presStyleCnt="2"/>
      <dgm:spPr/>
    </dgm:pt>
    <dgm:pt modelId="{910C0E87-10A3-425A-9707-002E290BD71D}" type="pres">
      <dgm:prSet presAssocID="{270838F4-672D-4730-A084-3AF00A486661}" presName="spacerR" presStyleCnt="0"/>
      <dgm:spPr/>
    </dgm:pt>
    <dgm:pt modelId="{93DD4CD9-7B17-4F17-9847-8B23799402AC}" type="pres">
      <dgm:prSet presAssocID="{8CF84B4C-E129-4A5B-AB8A-93D9C4E4B4C3}" presName="node" presStyleLbl="node1" presStyleIdx="2" presStyleCnt="3">
        <dgm:presLayoutVars>
          <dgm:bulletEnabled val="1"/>
        </dgm:presLayoutVars>
      </dgm:prSet>
      <dgm:spPr/>
    </dgm:pt>
  </dgm:ptLst>
  <dgm:cxnLst>
    <dgm:cxn modelId="{6E24D425-03CC-4B79-9A39-40FD5A1463C1}" srcId="{0258170F-FDA3-4F9E-8D5C-D9AD72355DF4}" destId="{8CF84B4C-E129-4A5B-AB8A-93D9C4E4B4C3}" srcOrd="2" destOrd="0" parTransId="{9A894843-74B8-4AA3-9AFB-F104570E955F}" sibTransId="{501811D9-0B2A-43D9-8AF5-7BA68F1A7E8A}"/>
    <dgm:cxn modelId="{9F40C15F-3EAE-499D-A21C-9597E088A2E4}" type="presOf" srcId="{0ECD89A5-253F-46DD-AAC0-7AEA49439BFD}" destId="{58A82D72-D10A-42EB-B032-E7424D902822}" srcOrd="0" destOrd="0" presId="urn:microsoft.com/office/officeart/2005/8/layout/equation1"/>
    <dgm:cxn modelId="{9C138068-0CC1-48A7-A682-DD54F026CC90}" srcId="{0258170F-FDA3-4F9E-8D5C-D9AD72355DF4}" destId="{0ECD89A5-253F-46DD-AAC0-7AEA49439BFD}" srcOrd="1" destOrd="0" parTransId="{30459E36-6EC2-4645-9EDA-E4377511A1A0}" sibTransId="{270838F4-672D-4730-A084-3AF00A486661}"/>
    <dgm:cxn modelId="{4CC32A7D-2A22-4C3E-937F-07CD58A9B7C9}" type="presOf" srcId="{8CF84B4C-E129-4A5B-AB8A-93D9C4E4B4C3}" destId="{93DD4CD9-7B17-4F17-9847-8B23799402AC}" srcOrd="0" destOrd="0" presId="urn:microsoft.com/office/officeart/2005/8/layout/equation1"/>
    <dgm:cxn modelId="{D18E1AA7-E0D1-4024-9BD8-5BC5AA0B8C51}" type="presOf" srcId="{0258170F-FDA3-4F9E-8D5C-D9AD72355DF4}" destId="{4F7F6253-D21B-4292-8740-9DF5022C1E57}" srcOrd="0" destOrd="0" presId="urn:microsoft.com/office/officeart/2005/8/layout/equation1"/>
    <dgm:cxn modelId="{C758C6A9-9751-4F8C-8F4E-3328D305B291}" srcId="{0258170F-FDA3-4F9E-8D5C-D9AD72355DF4}" destId="{EE78FE2E-57A2-4ED2-AC79-1738D8260187}" srcOrd="0" destOrd="0" parTransId="{61256FBB-7C7D-444A-ACDA-64DE48511A5B}" sibTransId="{A7125873-3E76-4C0B-A098-C64A2314D2E9}"/>
    <dgm:cxn modelId="{8DE440BD-8AA0-4730-A8EB-8872B298D3DD}" type="presOf" srcId="{A7125873-3E76-4C0B-A098-C64A2314D2E9}" destId="{ADAF377D-E83F-4F04-A6D7-7DFA12E60E03}" srcOrd="0" destOrd="0" presId="urn:microsoft.com/office/officeart/2005/8/layout/equation1"/>
    <dgm:cxn modelId="{2BC9F9DE-6220-4941-84C7-63FDBE7109A1}" type="presOf" srcId="{EE78FE2E-57A2-4ED2-AC79-1738D8260187}" destId="{7AB31DA4-610C-41AA-8B4E-6C9970EA1725}" srcOrd="0" destOrd="0" presId="urn:microsoft.com/office/officeart/2005/8/layout/equation1"/>
    <dgm:cxn modelId="{A52DE0F4-8492-440F-8828-070BD26A0132}" type="presOf" srcId="{270838F4-672D-4730-A084-3AF00A486661}" destId="{0D3E484B-F8F0-4316-BA3E-5E8AAB6DD5E5}" srcOrd="0" destOrd="0" presId="urn:microsoft.com/office/officeart/2005/8/layout/equation1"/>
    <dgm:cxn modelId="{74C4342E-1751-4862-B477-A33D8B9EA7E0}" type="presParOf" srcId="{4F7F6253-D21B-4292-8740-9DF5022C1E57}" destId="{7AB31DA4-610C-41AA-8B4E-6C9970EA1725}" srcOrd="0" destOrd="0" presId="urn:microsoft.com/office/officeart/2005/8/layout/equation1"/>
    <dgm:cxn modelId="{0AC4BEC6-F461-4B56-A88E-1B547FC2C573}" type="presParOf" srcId="{4F7F6253-D21B-4292-8740-9DF5022C1E57}" destId="{BF20BF26-9132-437F-8454-9E8162E20810}" srcOrd="1" destOrd="0" presId="urn:microsoft.com/office/officeart/2005/8/layout/equation1"/>
    <dgm:cxn modelId="{B4A3D9D7-1F5F-427A-B43C-463AE8F33A10}" type="presParOf" srcId="{4F7F6253-D21B-4292-8740-9DF5022C1E57}" destId="{ADAF377D-E83F-4F04-A6D7-7DFA12E60E03}" srcOrd="2" destOrd="0" presId="urn:microsoft.com/office/officeart/2005/8/layout/equation1"/>
    <dgm:cxn modelId="{6E8E6A59-6C4C-4BCA-9FF5-5226B3AE8BAB}" type="presParOf" srcId="{4F7F6253-D21B-4292-8740-9DF5022C1E57}" destId="{F581696E-6D11-4274-B66C-E3B38E19F7B7}" srcOrd="3" destOrd="0" presId="urn:microsoft.com/office/officeart/2005/8/layout/equation1"/>
    <dgm:cxn modelId="{F8695CCD-8884-43C9-8748-0B4FB68A1948}" type="presParOf" srcId="{4F7F6253-D21B-4292-8740-9DF5022C1E57}" destId="{58A82D72-D10A-42EB-B032-E7424D902822}" srcOrd="4" destOrd="0" presId="urn:microsoft.com/office/officeart/2005/8/layout/equation1"/>
    <dgm:cxn modelId="{6BB3FAF8-DEA2-4EB0-ACE1-75A9DFA6A891}" type="presParOf" srcId="{4F7F6253-D21B-4292-8740-9DF5022C1E57}" destId="{E246CB46-BC64-4416-B2FA-16562CC3E907}" srcOrd="5" destOrd="0" presId="urn:microsoft.com/office/officeart/2005/8/layout/equation1"/>
    <dgm:cxn modelId="{078BB679-59E5-4227-BB8D-9A9EA35C3876}" type="presParOf" srcId="{4F7F6253-D21B-4292-8740-9DF5022C1E57}" destId="{0D3E484B-F8F0-4316-BA3E-5E8AAB6DD5E5}" srcOrd="6" destOrd="0" presId="urn:microsoft.com/office/officeart/2005/8/layout/equation1"/>
    <dgm:cxn modelId="{1DBB8C8A-4219-496D-BF64-0682EC25EADF}" type="presParOf" srcId="{4F7F6253-D21B-4292-8740-9DF5022C1E57}" destId="{910C0E87-10A3-425A-9707-002E290BD71D}" srcOrd="7" destOrd="0" presId="urn:microsoft.com/office/officeart/2005/8/layout/equation1"/>
    <dgm:cxn modelId="{3312E64C-FA1D-4262-B837-7A1B7B25CB33}" type="presParOf" srcId="{4F7F6253-D21B-4292-8740-9DF5022C1E57}" destId="{93DD4CD9-7B17-4F17-9847-8B23799402A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31DA4-610C-41AA-8B4E-6C9970EA1725}">
      <dsp:nvSpPr>
        <dsp:cNvPr id="0" name=""/>
        <dsp:cNvSpPr/>
      </dsp:nvSpPr>
      <dsp:spPr>
        <a:xfrm>
          <a:off x="1085" y="1390033"/>
          <a:ext cx="1438848" cy="14388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Kunde</a:t>
          </a:r>
        </a:p>
      </dsp:txBody>
      <dsp:txXfrm>
        <a:off x="211799" y="1600747"/>
        <a:ext cx="1017420" cy="1017420"/>
      </dsp:txXfrm>
    </dsp:sp>
    <dsp:sp modelId="{ADAF377D-E83F-4F04-A6D7-7DFA12E60E03}">
      <dsp:nvSpPr>
        <dsp:cNvPr id="0" name=""/>
        <dsp:cNvSpPr/>
      </dsp:nvSpPr>
      <dsp:spPr>
        <a:xfrm>
          <a:off x="1556769" y="1692191"/>
          <a:ext cx="834532" cy="834532"/>
        </a:xfrm>
        <a:prstGeom prst="mathPlus">
          <a:avLst/>
        </a:prstGeom>
        <a:solidFill>
          <a:schemeClr val="accent1">
            <a:tint val="60000"/>
            <a:hueOff val="0"/>
            <a:satOff val="0"/>
            <a:lumOff val="0"/>
            <a:alphaOff val="0"/>
          </a:schemeClr>
        </a:solidFill>
        <a:ln>
          <a:noFill/>
        </a:ln>
        <a:effectLst/>
        <a:scene3d>
          <a:camera prst="orthographicFront">
            <a:rot lat="0" lon="0" rev="189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nb-NO" sz="1100" kern="1200"/>
        </a:p>
      </dsp:txBody>
      <dsp:txXfrm>
        <a:off x="1667386" y="2011316"/>
        <a:ext cx="613298" cy="196282"/>
      </dsp:txXfrm>
    </dsp:sp>
    <dsp:sp modelId="{58A82D72-D10A-42EB-B032-E7424D902822}">
      <dsp:nvSpPr>
        <dsp:cNvPr id="0" name=""/>
        <dsp:cNvSpPr/>
      </dsp:nvSpPr>
      <dsp:spPr>
        <a:xfrm>
          <a:off x="2508136" y="1390033"/>
          <a:ext cx="1438848" cy="14388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Konsulent</a:t>
          </a:r>
        </a:p>
      </dsp:txBody>
      <dsp:txXfrm>
        <a:off x="2718850" y="1600747"/>
        <a:ext cx="1017420" cy="1017420"/>
      </dsp:txXfrm>
    </dsp:sp>
    <dsp:sp modelId="{0D3E484B-F8F0-4316-BA3E-5E8AAB6DD5E5}">
      <dsp:nvSpPr>
        <dsp:cNvPr id="0" name=""/>
        <dsp:cNvSpPr/>
      </dsp:nvSpPr>
      <dsp:spPr>
        <a:xfrm>
          <a:off x="4063819" y="1692191"/>
          <a:ext cx="834532" cy="83453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nb-NO" sz="1100" kern="1200"/>
        </a:p>
      </dsp:txBody>
      <dsp:txXfrm>
        <a:off x="4174436" y="1864105"/>
        <a:ext cx="613298" cy="490704"/>
      </dsp:txXfrm>
    </dsp:sp>
    <dsp:sp modelId="{93DD4CD9-7B17-4F17-9847-8B23799402AC}">
      <dsp:nvSpPr>
        <dsp:cNvPr id="0" name=""/>
        <dsp:cNvSpPr/>
      </dsp:nvSpPr>
      <dsp:spPr>
        <a:xfrm>
          <a:off x="5015186" y="1390033"/>
          <a:ext cx="1438848" cy="1438848"/>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Effektiv verdiskaping</a:t>
          </a:r>
        </a:p>
      </dsp:txBody>
      <dsp:txXfrm>
        <a:off x="5225900" y="1600747"/>
        <a:ext cx="1017420" cy="101742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68617-41E5-7847-A7C0-1255B62C5E2D}" type="datetimeFigureOut">
              <a:rPr lang="nb-NO" smtClean="0"/>
              <a:t>05.09.2019</a:t>
            </a:fld>
            <a:endParaRPr lang="nb-NO"/>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ED5AD-57A8-604A-9966-D515511EB73D}" type="slidenum">
              <a:rPr lang="nb-NO" smtClean="0"/>
              <a:t>‹#›</a:t>
            </a:fld>
            <a:endParaRPr lang="nb-NO"/>
          </a:p>
        </p:txBody>
      </p:sp>
    </p:spTree>
    <p:extLst>
      <p:ext uri="{BB962C8B-B14F-4D97-AF65-F5344CB8AC3E}">
        <p14:creationId xmlns:p14="http://schemas.microsoft.com/office/powerpoint/2010/main" val="352659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Velkommen! Mitt navn er Pål Hellesnes og jeg jobber som BI konsulent hos </a:t>
            </a:r>
            <a:r>
              <a:rPr lang="nb-NO" dirty="0" err="1"/>
              <a:t>Firstpoint</a:t>
            </a:r>
            <a:r>
              <a:rPr lang="nb-NO" dirty="0"/>
              <a:t>, nå Amesto </a:t>
            </a:r>
            <a:r>
              <a:rPr lang="nb-NO" dirty="0" err="1"/>
              <a:t>Firstpoint</a:t>
            </a:r>
            <a:r>
              <a:rPr lang="nb-NO" dirty="0"/>
              <a:t>. Da vi startet </a:t>
            </a:r>
            <a:r>
              <a:rPr lang="nb-NO" dirty="0" err="1"/>
              <a:t>Firstpoint</a:t>
            </a:r>
            <a:r>
              <a:rPr lang="nb-NO" dirty="0"/>
              <a:t> BTC var det på bakgrunn av at vi så en tydelig kløft mellom IT og forretning hos kundene våre. Tradisjonelt var vi veldig flinke med infrastruktur og var en stor resurs for IT-avdelingen, men vi så at IT ofte ikke klarte å dekke behovene til forretningen på den beste måten. Det var som om de ikke snakket det samme språket. Tanken vår var å være brobyggeren mellom IT og forretningen, med et sterkere fokus på behovene til forretningen.</a:t>
            </a:r>
          </a:p>
          <a:p>
            <a:endParaRPr lang="nb-NO" dirty="0"/>
          </a:p>
          <a:p>
            <a:r>
              <a:rPr lang="nb-NO" dirty="0"/>
              <a:t>Som konsulenter ønsker vi å skape verdi for våre kunder så raskt som mulig. Kundene skal alltid være fornøyd med løsningen, som leveres innen avtalt tid og pris. Skal vi lykkes med dette er et godt og tett samarbeid med kunden viktig. Med en Design Workshop tidlig i prosjektet ønsker vi å legge til rette for engasjement hos kunden. Deltagerne skal oppleve dette som både lærerikt og nyttig, og bli inspirert til å bidra videre i prosjektet.</a:t>
            </a:r>
          </a:p>
          <a:p>
            <a:r>
              <a:rPr lang="nb-NO" dirty="0"/>
              <a:t> </a:t>
            </a:r>
          </a:p>
          <a:p>
            <a:r>
              <a:rPr lang="nb-NO" dirty="0"/>
              <a:t>Under </a:t>
            </a:r>
            <a:r>
              <a:rPr lang="nb-NO" dirty="0" err="1"/>
              <a:t>workshop’en</a:t>
            </a:r>
            <a:r>
              <a:rPr lang="nb-NO" dirty="0"/>
              <a:t> vil konsulenten ha en tilbaketrukket rolle som </a:t>
            </a:r>
            <a:r>
              <a:rPr lang="nb-NO" dirty="0" err="1"/>
              <a:t>fasilitator</a:t>
            </a:r>
            <a:r>
              <a:rPr lang="nb-NO" dirty="0"/>
              <a:t>. Det er deltagerne fra kunden selv som skal identifisere de største utfordringene og komme med forslag til hvordan disse bør møtes. Utfordringer prioriteres og skisser av </a:t>
            </a:r>
            <a:r>
              <a:rPr lang="nb-NO" dirty="0" err="1"/>
              <a:t>dashboard</a:t>
            </a:r>
            <a:r>
              <a:rPr lang="nb-NO" dirty="0"/>
              <a:t> tegnes. Sammen danner disse et konkret </a:t>
            </a:r>
            <a:r>
              <a:rPr lang="nb-NO" dirty="0" err="1"/>
              <a:t>målbilde</a:t>
            </a:r>
            <a:r>
              <a:rPr lang="nb-NO" dirty="0"/>
              <a:t> for prosjektet – en spesifikasjon som sikrer at konsulenten har fokus på de viktigste utfordringene. Altså det som skaper mest verdi for kunden.</a:t>
            </a:r>
          </a:p>
          <a:p>
            <a:endParaRPr lang="nb-NO" dirty="0"/>
          </a:p>
        </p:txBody>
      </p:sp>
      <p:sp>
        <p:nvSpPr>
          <p:cNvPr id="4" name="Slide Number Placeholder 3"/>
          <p:cNvSpPr>
            <a:spLocks noGrp="1"/>
          </p:cNvSpPr>
          <p:nvPr>
            <p:ph type="sldNum" sz="quarter" idx="5"/>
          </p:nvPr>
        </p:nvSpPr>
        <p:spPr/>
        <p:txBody>
          <a:bodyPr/>
          <a:lstStyle/>
          <a:p>
            <a:fld id="{55FED5AD-57A8-604A-9966-D515511EB73D}" type="slidenum">
              <a:rPr lang="nb-NO" smtClean="0"/>
              <a:t>1</a:t>
            </a:fld>
            <a:endParaRPr lang="nb-NO"/>
          </a:p>
        </p:txBody>
      </p:sp>
    </p:spTree>
    <p:extLst>
      <p:ext uri="{BB962C8B-B14F-4D97-AF65-F5344CB8AC3E}">
        <p14:creationId xmlns:p14="http://schemas.microsoft.com/office/powerpoint/2010/main" val="3651932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C5356D2-5E8C-A849-8C4B-E7C353C63BE7}" type="slidenum">
              <a:rPr lang="nb-NO" smtClean="0"/>
              <a:t>13</a:t>
            </a:fld>
            <a:endParaRPr lang="nb-NO"/>
          </a:p>
        </p:txBody>
      </p:sp>
    </p:spTree>
    <p:extLst>
      <p:ext uri="{BB962C8B-B14F-4D97-AF65-F5344CB8AC3E}">
        <p14:creationId xmlns:p14="http://schemas.microsoft.com/office/powerpoint/2010/main" val="345595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a:t>7 av 10 føler på tidsklemma</a:t>
            </a:r>
          </a:p>
          <a:p>
            <a:pPr marL="171450" indent="-171450">
              <a:buFont typeface="Arial" panose="020B0604020202020204" pitchFamily="34" charset="0"/>
              <a:buChar char="•"/>
            </a:pPr>
            <a:r>
              <a:rPr lang="nb-NO" dirty="0"/>
              <a:t>Problemer med å balansere jobb og privatliv</a:t>
            </a:r>
          </a:p>
          <a:p>
            <a:pPr marL="171450" indent="-171450">
              <a:buFont typeface="Arial" panose="020B0604020202020204" pitchFamily="34" charset="0"/>
              <a:buChar char="•"/>
            </a:pPr>
            <a:r>
              <a:rPr lang="nb-NO" dirty="0"/>
              <a:t>Opplever symptomer på stress </a:t>
            </a:r>
          </a:p>
          <a:p>
            <a:pPr marL="171450" indent="-171450">
              <a:buFont typeface="Arial" panose="020B0604020202020204" pitchFamily="34" charset="0"/>
              <a:buChar char="•"/>
            </a:pPr>
            <a:r>
              <a:rPr lang="nb-NO" dirty="0"/>
              <a:t>Mer syke enn andre arbeidstakere</a:t>
            </a:r>
          </a:p>
          <a:p>
            <a:pPr marL="171450" indent="-171450">
              <a:buFont typeface="Arial" panose="020B0604020202020204" pitchFamily="34" charset="0"/>
              <a:buChar char="•"/>
            </a:pPr>
            <a:r>
              <a:rPr lang="nb-NO" dirty="0"/>
              <a:t>Føler at de er alene</a:t>
            </a:r>
          </a:p>
          <a:p>
            <a:pPr marL="171450" indent="-171450">
              <a:buFont typeface="Arial" panose="020B0604020202020204" pitchFamily="34" charset="0"/>
              <a:buChar char="•"/>
            </a:pPr>
            <a:r>
              <a:rPr lang="nb-NO" dirty="0"/>
              <a:t>Sliter du på jobb, går det utover familien. Og har du lite overskudd på hjemmebane, er du lite effektiv på jobben</a:t>
            </a:r>
          </a:p>
          <a:p>
            <a:pPr marL="171450" indent="-171450">
              <a:buFont typeface="Arial" panose="020B0604020202020204" pitchFamily="34" charset="0"/>
              <a:buChar char="•"/>
            </a:pPr>
            <a:r>
              <a:rPr lang="nb-NO" dirty="0"/>
              <a:t>Med stress kommer økt irritasjon, konsentrasjonsproblemer og søvnproblemer. Flere får også angst</a:t>
            </a:r>
          </a:p>
          <a:p>
            <a:endParaRPr lang="nb-NO" dirty="0"/>
          </a:p>
          <a:p>
            <a:endParaRPr lang="nb-NO" dirty="0"/>
          </a:p>
          <a:p>
            <a:endParaRPr lang="nb-NO" dirty="0"/>
          </a:p>
          <a:p>
            <a:r>
              <a:rPr lang="nb-NO" dirty="0"/>
              <a:t>Ulike forventninger fra samfunnet, familie, arbeidsgivere og fra en selv fører til at man havner i en klem mellom det man må gjøre, burde gjøre og ønsker å gjøre - tiden strekker ikke til. Tidsklemme er en ”metafor” for det å ha det travelt, og at tid har blitt et knapphetsgode.</a:t>
            </a:r>
          </a:p>
          <a:p>
            <a:endParaRPr lang="nb-NO" dirty="0"/>
          </a:p>
          <a:p>
            <a:r>
              <a:rPr lang="nb-NO" dirty="0"/>
              <a:t>Arbeidstakere identifiserer seg med arbeidet og arbeidsoppgavene de utfører, da behovene som anerkjennelse, verdsettelse og personlig vekst blir i større grad dekket i arbeidet enn i familielivet.</a:t>
            </a:r>
          </a:p>
          <a:p>
            <a:endParaRPr lang="nb-NO" dirty="0"/>
          </a:p>
          <a:p>
            <a:r>
              <a:rPr lang="nb-NO" dirty="0"/>
              <a:t>Ordninger som fleksitid, hjemmekontor, større kundekontakt og mer ansvar på den enkelte, som fører til at arbeidet invaderer familielivet, og grensene mellom arbeid og hjem viskes ut. Man havner i en skvis mellom de ulike rollene og arenaene, og det oppstår en ”</a:t>
            </a:r>
            <a:r>
              <a:rPr lang="nb-NO" dirty="0" err="1"/>
              <a:t>work-life</a:t>
            </a:r>
            <a:r>
              <a:rPr lang="nb-NO" dirty="0"/>
              <a:t>” konflikt. Dårlig samvittighet for at man ikke greier å fylle rollene slik man ønsker, er et kjent fenomen. Det blir derfor viktig for hver enkelt å finne en balanse som fungerer. </a:t>
            </a:r>
          </a:p>
          <a:p>
            <a:endParaRPr lang="nb-NO" dirty="0"/>
          </a:p>
          <a:p>
            <a:r>
              <a:rPr lang="nb-NO" dirty="0"/>
              <a:t>Konsekvensene av det ”nye” arbeidslivet er ikke tydelige enda, men mye tyder på at tidsklemme er en av dem. Spørsmålet er hvem som skal ta tak i dette, er det den enkelte selv, arbeidsgiver eller samfunnet?</a:t>
            </a:r>
          </a:p>
          <a:p>
            <a:endParaRPr lang="nb-NO" dirty="0"/>
          </a:p>
          <a:p>
            <a:endParaRPr lang="nb-NO" dirty="0"/>
          </a:p>
          <a:p>
            <a:endParaRPr lang="nb-NO" dirty="0"/>
          </a:p>
          <a:p>
            <a:r>
              <a:rPr lang="nb-NO" dirty="0"/>
              <a:t>I denne oppgaven belyses begrepet ”tidsklemme”, som kan defineres på ulike måter, da det er</a:t>
            </a:r>
          </a:p>
          <a:p>
            <a:endParaRPr lang="nb-NO" dirty="0"/>
          </a:p>
          <a:p>
            <a:r>
              <a:rPr lang="nb-NO" dirty="0"/>
              <a:t>ulike forventninger både fra samfunnet, familie, arbeidsgivere og fra en selv som kan være</a:t>
            </a:r>
          </a:p>
          <a:p>
            <a:endParaRPr lang="nb-NO" dirty="0"/>
          </a:p>
          <a:p>
            <a:r>
              <a:rPr lang="nb-NO" dirty="0"/>
              <a:t>årsaken til at man havner i en klem mellom det man må gjøre, burde gjøre og ønsker å gjøre –</a:t>
            </a:r>
          </a:p>
          <a:p>
            <a:endParaRPr lang="nb-NO" dirty="0"/>
          </a:p>
          <a:p>
            <a:r>
              <a:rPr lang="nb-NO" dirty="0"/>
              <a:t>tiden strekker ikke til. Tidsklemme har blitt en ”metafor” for det å ha det travelt, og i denne</a:t>
            </a:r>
          </a:p>
          <a:p>
            <a:endParaRPr lang="nb-NO" dirty="0"/>
          </a:p>
          <a:p>
            <a:r>
              <a:rPr lang="nb-NO" dirty="0"/>
              <a:t>oppgaven blir grunnen til at tid har blitt et knapphetsgode belyst, og om arbeidslivet kan være</a:t>
            </a:r>
          </a:p>
          <a:p>
            <a:endParaRPr lang="nb-NO" dirty="0"/>
          </a:p>
          <a:p>
            <a:r>
              <a:rPr lang="nb-NO" dirty="0"/>
              <a:t>årsaken.</a:t>
            </a:r>
          </a:p>
          <a:p>
            <a:endParaRPr lang="nb-NO" dirty="0"/>
          </a:p>
          <a:p>
            <a:r>
              <a:rPr lang="nb-NO" dirty="0"/>
              <a:t>Arbeidstakere tilbringer mer tid i arbeid enn i noen annen sfære i løpet av livet. Arbeidstakere</a:t>
            </a:r>
          </a:p>
          <a:p>
            <a:endParaRPr lang="nb-NO" dirty="0"/>
          </a:p>
          <a:p>
            <a:r>
              <a:rPr lang="nb-NO" dirty="0"/>
              <a:t>identifiserer seg med arbeidet og arbeidsoppgavene de utfører, da behovene som anerkjennelse,</a:t>
            </a:r>
          </a:p>
          <a:p>
            <a:endParaRPr lang="nb-NO" dirty="0"/>
          </a:p>
          <a:p>
            <a:r>
              <a:rPr lang="nb-NO" dirty="0"/>
              <a:t>verdsettelse og personlig vekst blir i større grad dekket i arbeidet enn i familielivet. Familielivet</a:t>
            </a:r>
          </a:p>
          <a:p>
            <a:endParaRPr lang="nb-NO" dirty="0"/>
          </a:p>
          <a:p>
            <a:r>
              <a:rPr lang="nb-NO" dirty="0"/>
              <a:t>består av organisering og planlegging, og er ikke fullt så spennende som et arbeid kan være.</a:t>
            </a:r>
          </a:p>
          <a:p>
            <a:endParaRPr lang="nb-NO" dirty="0"/>
          </a:p>
          <a:p>
            <a:r>
              <a:rPr lang="nb-NO" dirty="0"/>
              <a:t>Allikevel betyr familien mye for de enkelte. De setter familien høyest, men bruker mest tid på</a:t>
            </a:r>
          </a:p>
          <a:p>
            <a:endParaRPr lang="nb-NO" dirty="0"/>
          </a:p>
          <a:p>
            <a:r>
              <a:rPr lang="nb-NO" dirty="0"/>
              <a:t>arbeidsrollen og tiden med familien blir knapp. Grunnen til dette ser ut til å være ordninger som</a:t>
            </a:r>
          </a:p>
          <a:p>
            <a:endParaRPr lang="nb-NO" dirty="0"/>
          </a:p>
          <a:p>
            <a:r>
              <a:rPr lang="nb-NO" dirty="0"/>
              <a:t>fleksitid, hjemmekontor, større kundekontakt og mer ansvar på den enkelte, som fører til at</a:t>
            </a:r>
          </a:p>
          <a:p>
            <a:endParaRPr lang="nb-NO" dirty="0"/>
          </a:p>
          <a:p>
            <a:r>
              <a:rPr lang="nb-NO" dirty="0"/>
              <a:t>arbeidet invaderer familielivet, og grensene mellom arbeid og hjem viskes ut. Man havner i en</a:t>
            </a:r>
          </a:p>
          <a:p>
            <a:endParaRPr lang="nb-NO" dirty="0"/>
          </a:p>
          <a:p>
            <a:r>
              <a:rPr lang="nb-NO" dirty="0"/>
              <a:t>skvis mellom de ulike rollene og arenaene, og det oppstår en ”</a:t>
            </a:r>
            <a:r>
              <a:rPr lang="nb-NO" dirty="0" err="1"/>
              <a:t>work-life</a:t>
            </a:r>
            <a:r>
              <a:rPr lang="nb-NO" dirty="0"/>
              <a:t>” konflikt.</a:t>
            </a:r>
          </a:p>
          <a:p>
            <a:endParaRPr lang="nb-NO" dirty="0"/>
          </a:p>
          <a:p>
            <a:r>
              <a:rPr lang="nb-NO" dirty="0"/>
              <a:t>Det ytre presset kan bli for stort. En kjenner ansvar for dem en har rundt seg; barn, ektefelle,</a:t>
            </a:r>
          </a:p>
          <a:p>
            <a:endParaRPr lang="nb-NO" dirty="0"/>
          </a:p>
          <a:p>
            <a:r>
              <a:rPr lang="nb-NO" dirty="0"/>
              <a:t>foreldre, kunder, medarbeidere og andre en har fått og tatt ansvar for. En tvinges til å gjøre valg</a:t>
            </a:r>
          </a:p>
          <a:p>
            <a:endParaRPr lang="nb-NO" dirty="0"/>
          </a:p>
          <a:p>
            <a:r>
              <a:rPr lang="nb-NO" dirty="0"/>
              <a:t>når ressursene og tida ikke strekker til. Dårlig samvittighet for at man ikke greier å fylle rollene</a:t>
            </a:r>
          </a:p>
          <a:p>
            <a:endParaRPr lang="nb-NO" dirty="0"/>
          </a:p>
          <a:p>
            <a:r>
              <a:rPr lang="nb-NO" dirty="0"/>
              <a:t>slik man ønsker, er et kjent fenomen. Det blir derfor viktig for hver enkelt å finne en balanse</a:t>
            </a:r>
          </a:p>
          <a:p>
            <a:endParaRPr lang="nb-NO" dirty="0"/>
          </a:p>
          <a:p>
            <a:r>
              <a:rPr lang="nb-NO" dirty="0"/>
              <a:t>som fungerer. For mødre med små barn kan det se ut til det å arbeide redusert, er en løsning for</a:t>
            </a:r>
          </a:p>
          <a:p>
            <a:endParaRPr lang="nb-NO" dirty="0"/>
          </a:p>
          <a:p>
            <a:r>
              <a:rPr lang="nb-NO" dirty="0"/>
              <a:t>å få kabalen til å gå opp. Fleksibel arbeidstid verdsettes høyt av småbarnsforeldre, men de ser</a:t>
            </a:r>
          </a:p>
          <a:p>
            <a:endParaRPr lang="nb-NO" dirty="0"/>
          </a:p>
          <a:p>
            <a:r>
              <a:rPr lang="nb-NO" dirty="0"/>
              <a:t>også at slike ordninger gjør det vanskelig å sette grenser mellom arbeid og hjem.</a:t>
            </a:r>
          </a:p>
          <a:p>
            <a:endParaRPr lang="nb-NO" dirty="0"/>
          </a:p>
          <a:p>
            <a:r>
              <a:rPr lang="nb-NO" dirty="0"/>
              <a:t>Konsekvensene av det ”nye” arbeidslivet er ikke tydelige enda, men mye tyder på at</a:t>
            </a:r>
          </a:p>
          <a:p>
            <a:endParaRPr lang="nb-NO" dirty="0"/>
          </a:p>
          <a:p>
            <a:r>
              <a:rPr lang="nb-NO" dirty="0"/>
              <a:t>tidsklemme er en av dem. Spørsmålet er hvem som skal ta tak i dette, er det den enkelte selv, arbeidsgiver eller samfunnet?</a:t>
            </a:r>
          </a:p>
          <a:p>
            <a:endParaRPr lang="nb-NO" dirty="0"/>
          </a:p>
        </p:txBody>
      </p:sp>
      <p:sp>
        <p:nvSpPr>
          <p:cNvPr id="4" name="Slide Number Placeholder 3"/>
          <p:cNvSpPr>
            <a:spLocks noGrp="1"/>
          </p:cNvSpPr>
          <p:nvPr>
            <p:ph type="sldNum" sz="quarter" idx="5"/>
          </p:nvPr>
        </p:nvSpPr>
        <p:spPr/>
        <p:txBody>
          <a:bodyPr/>
          <a:lstStyle/>
          <a:p>
            <a:fld id="{55FED5AD-57A8-604A-9966-D515511EB73D}" type="slidenum">
              <a:rPr lang="nb-NO" smtClean="0"/>
              <a:t>14</a:t>
            </a:fld>
            <a:endParaRPr lang="nb-NO"/>
          </a:p>
        </p:txBody>
      </p:sp>
    </p:spTree>
    <p:extLst>
      <p:ext uri="{BB962C8B-B14F-4D97-AF65-F5344CB8AC3E}">
        <p14:creationId xmlns:p14="http://schemas.microsoft.com/office/powerpoint/2010/main" val="375227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Målbilde</a:t>
            </a:r>
            <a:r>
              <a:rPr lang="nb-NO" dirty="0"/>
              <a:t> defineres som «visjon for fremtidig situasjon».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Et </a:t>
            </a:r>
            <a:r>
              <a:rPr lang="nb-NO" dirty="0" err="1"/>
              <a:t>målbilde</a:t>
            </a:r>
            <a:r>
              <a:rPr lang="nb-NO" dirty="0"/>
              <a:t> kan forstås som et bilde eller en beskrivelse av alle relevante målformuleringer knyttet til å løse de utfordringer som er identifisert. Målbildet kan for eksempel ha i seg visjon, misjon og hovedmål for den endring du ønsker å skape.</a:t>
            </a:r>
          </a:p>
          <a:p>
            <a:endParaRPr lang="nb-NO" dirty="0"/>
          </a:p>
        </p:txBody>
      </p:sp>
      <p:sp>
        <p:nvSpPr>
          <p:cNvPr id="4" name="Slide Number Placeholder 3"/>
          <p:cNvSpPr>
            <a:spLocks noGrp="1"/>
          </p:cNvSpPr>
          <p:nvPr>
            <p:ph type="sldNum" sz="quarter" idx="5"/>
          </p:nvPr>
        </p:nvSpPr>
        <p:spPr/>
        <p:txBody>
          <a:bodyPr/>
          <a:lstStyle/>
          <a:p>
            <a:fld id="{AC5356D2-5E8C-A849-8C4B-E7C353C63BE7}" type="slidenum">
              <a:rPr lang="nb-NO" smtClean="0"/>
              <a:t>15</a:t>
            </a:fld>
            <a:endParaRPr lang="nb-NO"/>
          </a:p>
        </p:txBody>
      </p:sp>
    </p:spTree>
    <p:extLst>
      <p:ext uri="{BB962C8B-B14F-4D97-AF65-F5344CB8AC3E}">
        <p14:creationId xmlns:p14="http://schemas.microsoft.com/office/powerpoint/2010/main" val="104358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FED5AD-57A8-604A-9966-D515511EB73D}" type="slidenum">
              <a:rPr lang="nb-NO" smtClean="0"/>
              <a:t>17</a:t>
            </a:fld>
            <a:endParaRPr lang="nb-NO"/>
          </a:p>
        </p:txBody>
      </p:sp>
    </p:spTree>
    <p:extLst>
      <p:ext uri="{BB962C8B-B14F-4D97-AF65-F5344CB8AC3E}">
        <p14:creationId xmlns:p14="http://schemas.microsoft.com/office/powerpoint/2010/main" val="301192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FED5AD-57A8-604A-9966-D515511EB73D}" type="slidenum">
              <a:rPr lang="nb-NO" smtClean="0"/>
              <a:t>26</a:t>
            </a:fld>
            <a:endParaRPr lang="nb-NO"/>
          </a:p>
        </p:txBody>
      </p:sp>
    </p:spTree>
    <p:extLst>
      <p:ext uri="{BB962C8B-B14F-4D97-AF65-F5344CB8AC3E}">
        <p14:creationId xmlns:p14="http://schemas.microsoft.com/office/powerpoint/2010/main" val="117607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Vi har planlagt en serie med 3 </a:t>
            </a:r>
            <a:r>
              <a:rPr lang="nb-NO" dirty="0" err="1"/>
              <a:t>meetups</a:t>
            </a:r>
            <a:r>
              <a:rPr lang="nb-NO" dirty="0"/>
              <a:t> hvor vi skal fullføre design av analyseløsningen, både sett fra brukergrensesnittet i form av et </a:t>
            </a:r>
            <a:r>
              <a:rPr lang="nb-NO" dirty="0" err="1"/>
              <a:t>dashboard</a:t>
            </a:r>
            <a:r>
              <a:rPr lang="nb-NO" dirty="0"/>
              <a:t> og sett fra datasiden i form av en skisse over stjernediagrammet som vil ligge i bunnen av analyseløsningen. Til sammen danner de et godt grunnlag for å planlegge prosjektet.</a:t>
            </a:r>
          </a:p>
          <a:p>
            <a:endParaRPr lang="nb-NO" dirty="0"/>
          </a:p>
          <a:p>
            <a:r>
              <a:rPr lang="nb-NO" dirty="0"/>
              <a:t>I andre </a:t>
            </a:r>
            <a:r>
              <a:rPr lang="nb-NO" dirty="0" err="1"/>
              <a:t>meetup</a:t>
            </a:r>
            <a:r>
              <a:rPr lang="nb-NO" dirty="0"/>
              <a:t> vil vi ta utgangspunkt i de skissene som vi har laget i dag og lage 3 forslag på design for hvordan det endelige </a:t>
            </a:r>
            <a:r>
              <a:rPr lang="nb-NO" dirty="0" err="1"/>
              <a:t>dashboardet</a:t>
            </a:r>
            <a:r>
              <a:rPr lang="nb-NO" dirty="0"/>
              <a:t> vil se ut. Her vil vi som konsulenter trekke inn vår kunnskap og erfaring å designe </a:t>
            </a:r>
            <a:r>
              <a:rPr lang="nb-NO" dirty="0" err="1"/>
              <a:t>dashboardet</a:t>
            </a:r>
            <a:r>
              <a:rPr lang="nb-NO" dirty="0"/>
              <a:t> basert på beste praksis. Her tenker vi at alle skal få komme med sine meninger på hva som er beste praksis.</a:t>
            </a:r>
          </a:p>
          <a:p>
            <a:endParaRPr lang="nb-NO" dirty="0"/>
          </a:p>
          <a:p>
            <a:r>
              <a:rPr lang="nb-NO" dirty="0"/>
              <a:t>Jeg har veldig respekt for den kompetansen som alle i dette rommet representerer. Vi som har vært med i gamet en stund har erfart hva om fungerer bra og hva som ikke fungerer så bra. Jeg har et mål om at vi kan dele denne kunnskapen med hverandre og videreformidle dette til nye konsulenter.</a:t>
            </a:r>
          </a:p>
          <a:p>
            <a:endParaRPr lang="nb-NO" dirty="0"/>
          </a:p>
          <a:p>
            <a:r>
              <a:rPr lang="nb-NO" dirty="0"/>
              <a:t>De neste stegene i prosessen vil da være at konsulenten presenterer sine forslag til design av </a:t>
            </a:r>
            <a:r>
              <a:rPr lang="nb-NO" dirty="0" err="1"/>
              <a:t>dashboardet</a:t>
            </a:r>
            <a:r>
              <a:rPr lang="nb-NO" dirty="0"/>
              <a:t> til interessentene hos kunden og formidler sine tanker og hva som er beste praksis. Kunden vil så plukke ut de delene som de liker best og konsulenten vil tegne en </a:t>
            </a:r>
            <a:r>
              <a:rPr lang="nb-NO" dirty="0" err="1"/>
              <a:t>endlige</a:t>
            </a:r>
            <a:r>
              <a:rPr lang="nb-NO" dirty="0"/>
              <a:t> skisse av det endelige </a:t>
            </a:r>
            <a:r>
              <a:rPr lang="nb-NO" dirty="0" err="1"/>
              <a:t>dashboardet</a:t>
            </a:r>
            <a:r>
              <a:rPr lang="nb-NO" dirty="0"/>
              <a:t>.</a:t>
            </a:r>
          </a:p>
          <a:p>
            <a:endParaRPr lang="nb-NO" dirty="0"/>
          </a:p>
          <a:p>
            <a:r>
              <a:rPr lang="nb-NO" dirty="0"/>
              <a:t>I tredje </a:t>
            </a:r>
            <a:r>
              <a:rPr lang="nb-NO" dirty="0" err="1"/>
              <a:t>meetup</a:t>
            </a:r>
            <a:r>
              <a:rPr lang="nb-NO" dirty="0"/>
              <a:t> skal vi se på en enkel teknikk for å designe en datamodell som støtter implementasjonen av den valgte designet av </a:t>
            </a:r>
            <a:r>
              <a:rPr lang="nb-NO" dirty="0" err="1"/>
              <a:t>dashboardet</a:t>
            </a:r>
            <a:r>
              <a:rPr lang="nb-NO" dirty="0"/>
              <a:t>. Dette vil være et stjernediagram som enten kan implementeres direkte i Power BI eller som en </a:t>
            </a:r>
            <a:r>
              <a:rPr lang="nb-NO" dirty="0" err="1"/>
              <a:t>datamart</a:t>
            </a:r>
            <a:r>
              <a:rPr lang="nb-NO" dirty="0"/>
              <a:t> i et datavarehus.</a:t>
            </a:r>
          </a:p>
          <a:p>
            <a:endParaRPr lang="nb-NO" dirty="0"/>
          </a:p>
          <a:p>
            <a:r>
              <a:rPr lang="nb-NO" dirty="0"/>
              <a:t>Så kan vi se hva vi gjør videre. Dersom dere </a:t>
            </a:r>
            <a:r>
              <a:rPr lang="nb-NO" dirty="0" err="1"/>
              <a:t>synest</a:t>
            </a:r>
            <a:r>
              <a:rPr lang="nb-NO" dirty="0"/>
              <a:t> at dette er nyttig så kan vi gå videre i prosessen og se på hvordan vi finner kildedata og bestemmer oss for hva som skal inn i datavarehuset. Her vil vi også se på problemstillingen med konsolidering av data.</a:t>
            </a:r>
          </a:p>
          <a:p>
            <a:endParaRPr lang="nb-NO" dirty="0"/>
          </a:p>
          <a:p>
            <a:r>
              <a:rPr lang="nb-NO" dirty="0"/>
              <a:t>Det hadde så vært litt artig å arrangere en </a:t>
            </a:r>
            <a:r>
              <a:rPr lang="nb-NO" dirty="0" err="1"/>
              <a:t>hackatron</a:t>
            </a:r>
            <a:r>
              <a:rPr lang="nb-NO" dirty="0"/>
              <a:t> hvor vi sette sammen flere utviklingsteam som implementerer ulike deler av løsningen.</a:t>
            </a:r>
          </a:p>
          <a:p>
            <a:endParaRPr lang="nb-NO" dirty="0"/>
          </a:p>
          <a:p>
            <a:r>
              <a:rPr lang="nb-NO" dirty="0"/>
              <a:t>Til slutt kunne vi ha en lansering av løsningen hvor vi presenterer dette til kunder som inviteres til en lansering av produktet hvor vi oppsummerer erfaringene med gjennomføringen av prosessen for utvikling av en analyseløsning.</a:t>
            </a:r>
          </a:p>
        </p:txBody>
      </p:sp>
      <p:sp>
        <p:nvSpPr>
          <p:cNvPr id="4" name="Slide Number Placeholder 3"/>
          <p:cNvSpPr>
            <a:spLocks noGrp="1"/>
          </p:cNvSpPr>
          <p:nvPr>
            <p:ph type="sldNum" sz="quarter" idx="5"/>
          </p:nvPr>
        </p:nvSpPr>
        <p:spPr/>
        <p:txBody>
          <a:bodyPr/>
          <a:lstStyle/>
          <a:p>
            <a:fld id="{AC5356D2-5E8C-A849-8C4B-E7C353C63BE7}" type="slidenum">
              <a:rPr lang="nb-NO" smtClean="0"/>
              <a:t>30</a:t>
            </a:fld>
            <a:endParaRPr lang="nb-NO"/>
          </a:p>
        </p:txBody>
      </p:sp>
    </p:spTree>
    <p:extLst>
      <p:ext uri="{BB962C8B-B14F-4D97-AF65-F5344CB8AC3E}">
        <p14:creationId xmlns:p14="http://schemas.microsoft.com/office/powerpoint/2010/main" val="3494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Målet vårt er å skape verdi for kunden. Vi skal skape mest mulig verdi så raskt som mulig. Effektiv verdiskaping oppnår vi med et godt og tett samarbeid med kunden. Det handler om å identifiserer kundens største utfordringene og sammen kommer frem til de beste løsningene. Den faglige kompetansen til kunden kombinert med vår spisskompetanse innen analyseløsninger gir en synergieffekt som resulterer i en langt bedre løsning når vi sitter på samme side av bordet.</a:t>
            </a:r>
          </a:p>
          <a:p>
            <a:endParaRPr lang="nb-NO" dirty="0"/>
          </a:p>
          <a:p>
            <a:r>
              <a:rPr lang="nb-NO" dirty="0"/>
              <a:t>Distanse mellom kunde og konsulent er den hyppigste årsaken til at prosjekter feiler. Vi forebygger dette med tett samarbeid hvor vi engasjerer kunden. Det siste vi ønsker er et oppvaskmøte hvor skylden for et mislykket prosjekt skal fordeles!</a:t>
            </a:r>
          </a:p>
          <a:p>
            <a:endParaRPr lang="nb-NO" dirty="0"/>
          </a:p>
          <a:p>
            <a:r>
              <a:rPr lang="nb-NO" dirty="0"/>
              <a:t>Denne design workshopen skal sikre at leveransen møter de målene som kunden har for prosjektet.</a:t>
            </a:r>
          </a:p>
          <a:p>
            <a:endParaRPr lang="nb-NO" dirty="0"/>
          </a:p>
          <a:p>
            <a:endParaRPr lang="nb-NO" dirty="0"/>
          </a:p>
        </p:txBody>
      </p:sp>
      <p:sp>
        <p:nvSpPr>
          <p:cNvPr id="4" name="Slide Number Placeholder 3"/>
          <p:cNvSpPr>
            <a:spLocks noGrp="1"/>
          </p:cNvSpPr>
          <p:nvPr>
            <p:ph type="sldNum" sz="quarter" idx="5"/>
          </p:nvPr>
        </p:nvSpPr>
        <p:spPr/>
        <p:txBody>
          <a:bodyPr/>
          <a:lstStyle/>
          <a:p>
            <a:fld id="{AC5356D2-5E8C-A849-8C4B-E7C353C63BE7}" type="slidenum">
              <a:rPr lang="nb-NO" smtClean="0"/>
              <a:t>2</a:t>
            </a:fld>
            <a:endParaRPr lang="nb-NO"/>
          </a:p>
        </p:txBody>
      </p:sp>
    </p:spTree>
    <p:extLst>
      <p:ext uri="{BB962C8B-B14F-4D97-AF65-F5344CB8AC3E}">
        <p14:creationId xmlns:p14="http://schemas.microsoft.com/office/powerpoint/2010/main" val="128180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Ute hos kunden treffer vi mange virkelig dyktige medarbeidere i forretningen som sitter og jobber i Excel med forretningskritisk analyse og rapportering. På den andre siden har mange store selskaper bygget opp et datavarehus som utvikles og driftes av IT. Store, tunge serverbaserte løsninger, som ofte ender opp som et rigid monster det blir vanskelig å tilfredsstille nye ønsker fra forretningen. Utviklingen stopper opp og forretningen går tilbake til trofaste Excel. Microsoft implementerer analysemotoren fra SSAS i Excel som </a:t>
            </a:r>
            <a:r>
              <a:rPr lang="nb-NO" dirty="0" err="1"/>
              <a:t>PowerPivot</a:t>
            </a:r>
            <a:r>
              <a:rPr lang="nb-NO" dirty="0"/>
              <a:t> og introduserer </a:t>
            </a:r>
            <a:r>
              <a:rPr lang="nb-NO" dirty="0" err="1"/>
              <a:t>PowerQuery</a:t>
            </a:r>
            <a:r>
              <a:rPr lang="nb-NO" dirty="0"/>
              <a:t>. Dette gir Excel brukerne mulighet til a lage sine egne analysemodeller. Power BI sitter på mange måter mellom disse to teknologiene som et moderne og agilt alternativ med fokus på selvbetjening og deling av datamodeller, rapporter og </a:t>
            </a:r>
            <a:r>
              <a:rPr lang="nb-NO" dirty="0" err="1"/>
              <a:t>dashboards</a:t>
            </a:r>
            <a:r>
              <a:rPr lang="nb-NO" dirty="0"/>
              <a:t>.</a:t>
            </a:r>
          </a:p>
          <a:p>
            <a:endParaRPr lang="nb-NO" dirty="0"/>
          </a:p>
          <a:p>
            <a:r>
              <a:rPr lang="nb-NO" dirty="0"/>
              <a:t>Tre alternative teknologier for å dekke de samme behovene for bygge analyseløsninger for forretningen. Som utviklere for slike løsninger vil prosessen for utvikling av slike løsninger allikevel være den samme. Vi må forstå behovene, designe datamodellen, implementere kode for å hente kildedata, konsolidere data fra ulike kilder, implementere kalkulasjoner, visualisere data i form av rapporter og </a:t>
            </a:r>
            <a:r>
              <a:rPr lang="nb-NO" dirty="0" err="1"/>
              <a:t>dashboards</a:t>
            </a:r>
            <a:r>
              <a:rPr lang="nb-NO" dirty="0"/>
              <a:t>. Forskjellen ligger mer i skalaen på løsningene.</a:t>
            </a:r>
          </a:p>
        </p:txBody>
      </p:sp>
      <p:sp>
        <p:nvSpPr>
          <p:cNvPr id="4" name="Slide Number Placeholder 3"/>
          <p:cNvSpPr>
            <a:spLocks noGrp="1"/>
          </p:cNvSpPr>
          <p:nvPr>
            <p:ph type="sldNum" sz="quarter" idx="5"/>
          </p:nvPr>
        </p:nvSpPr>
        <p:spPr/>
        <p:txBody>
          <a:bodyPr/>
          <a:lstStyle/>
          <a:p>
            <a:fld id="{55FED5AD-57A8-604A-9966-D515511EB73D}" type="slidenum">
              <a:rPr lang="nb-NO" smtClean="0"/>
              <a:t>3</a:t>
            </a:fld>
            <a:endParaRPr lang="nb-NO"/>
          </a:p>
        </p:txBody>
      </p:sp>
    </p:spTree>
    <p:extLst>
      <p:ext uri="{BB962C8B-B14F-4D97-AF65-F5344CB8AC3E}">
        <p14:creationId xmlns:p14="http://schemas.microsoft.com/office/powerpoint/2010/main" val="236745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Vi har strømlinjeformet prosjekter hvor vi utvikler analyseløsninger. Hvor man tidligere leverte relativt rigide rapporter til forretningen forventer kunden i dag mer fleksible løsninger, hvor de selv kan utvikle sine rapporter og </a:t>
            </a:r>
            <a:r>
              <a:rPr lang="nb-NO" dirty="0" err="1"/>
              <a:t>dashboards</a:t>
            </a:r>
            <a:r>
              <a:rPr lang="nb-NO" dirty="0"/>
              <a:t>. Hvor man tidligere hadde ansatte som brukte mye tid i Excel for å klippe og lime inn kildedata og tilrettelegge rapporter og Power Point presentasjoner, er dagens krav at dette automatiseres slik at medarbeiderne kan fokusere på å analysere fakta og finne svar på rikets tilstand.</a:t>
            </a:r>
          </a:p>
          <a:p>
            <a:endParaRPr lang="nb-NO" dirty="0"/>
          </a:p>
          <a:p>
            <a:r>
              <a:rPr lang="nb-NO" dirty="0"/>
              <a:t>I en moderne analyseløsning vil kildedata automatisk samles inn fra flere ulike kilder, konsolideres og tilrettelegges på et sølvfat til forretningen. Medarbeiderne som tidligere tilrettela rapporter vil dermed enkelt og effektivt kunne lage sine egne rapporter og </a:t>
            </a:r>
            <a:r>
              <a:rPr lang="nb-NO" dirty="0" err="1"/>
              <a:t>dashboards</a:t>
            </a:r>
            <a:r>
              <a:rPr lang="nb-NO" dirty="0"/>
              <a:t>. Disse kan så kan deles videre i organisasjonen til ansatte som tidligere brukte de gamle rapportene. De to viktigste fordelene her er at man fjerner manuelt arbeid og at rapportene kontinuerlig vil være oppdatert basert på dagens fakta. Ledelsen vil dermed ha en daglig innsikt om rikets tilstand istedenfor å måtte vente på presentasjon av månedsrapporten. </a:t>
            </a:r>
          </a:p>
          <a:p>
            <a:endParaRPr lang="nb-NO" dirty="0"/>
          </a:p>
          <a:p>
            <a:r>
              <a:rPr lang="nb-NO" dirty="0"/>
              <a:t>Komponenter som inngår i analyseløsningene vi lager er uavhengig av størrelse og kompleksitet. Fra en enkel Excel-fil som kun en person bruker til et datavarehus for hele konsernet. Disse komponentene er:</a:t>
            </a:r>
          </a:p>
          <a:p>
            <a:endParaRPr lang="nb-NO" dirty="0"/>
          </a:p>
          <a:p>
            <a:r>
              <a:rPr lang="nb-NO" dirty="0"/>
              <a:t>innsamling   =&gt;   konsolidering   =&gt;   modellering   =&gt;   kalkulering   =&gt;   rapportering</a:t>
            </a:r>
          </a:p>
          <a:p>
            <a:endParaRPr lang="nb-NO" dirty="0"/>
          </a:p>
          <a:p>
            <a:r>
              <a:rPr lang="nb-NO" dirty="0"/>
              <a:t>Med analyseløsningen er målet å forvandle data til innsikt, eller skape gull av gråstein så og si.</a:t>
            </a:r>
          </a:p>
          <a:p>
            <a:endParaRPr lang="nb-NO" dirty="0"/>
          </a:p>
        </p:txBody>
      </p:sp>
      <p:sp>
        <p:nvSpPr>
          <p:cNvPr id="4" name="Slide Number Placeholder 3"/>
          <p:cNvSpPr>
            <a:spLocks noGrp="1"/>
          </p:cNvSpPr>
          <p:nvPr>
            <p:ph type="sldNum" sz="quarter" idx="5"/>
          </p:nvPr>
        </p:nvSpPr>
        <p:spPr/>
        <p:txBody>
          <a:bodyPr/>
          <a:lstStyle/>
          <a:p>
            <a:fld id="{AC5356D2-5E8C-A849-8C4B-E7C353C63BE7}" type="slidenum">
              <a:rPr lang="nb-NO" smtClean="0"/>
              <a:t>4</a:t>
            </a:fld>
            <a:endParaRPr lang="nb-NO"/>
          </a:p>
        </p:txBody>
      </p:sp>
    </p:spTree>
    <p:extLst>
      <p:ext uri="{BB962C8B-B14F-4D97-AF65-F5344CB8AC3E}">
        <p14:creationId xmlns:p14="http://schemas.microsoft.com/office/powerpoint/2010/main" val="94132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illustrerer vi analyseløsninger av ulik kompleksitet. Ytterpunktene her vil være en enkeltperson som analyserer sine data i Excel og et stort konsern med underliggende selskaper som konsoliderer sine data i et datavarehus. Komponentene som inngår i løsningene for å forvandle data til innsikt er derimot de samme. Legg også merke til at Power BI kan benyttes alene eller med et datavarehus som datakilde.</a:t>
            </a:r>
          </a:p>
          <a:p>
            <a:endParaRPr lang="nb-NO" dirty="0"/>
          </a:p>
        </p:txBody>
      </p:sp>
      <p:sp>
        <p:nvSpPr>
          <p:cNvPr id="4" name="Slide Number Placeholder 3"/>
          <p:cNvSpPr>
            <a:spLocks noGrp="1"/>
          </p:cNvSpPr>
          <p:nvPr>
            <p:ph type="sldNum" sz="quarter" idx="5"/>
          </p:nvPr>
        </p:nvSpPr>
        <p:spPr/>
        <p:txBody>
          <a:bodyPr/>
          <a:lstStyle/>
          <a:p>
            <a:fld id="{AC5356D2-5E8C-A849-8C4B-E7C353C63BE7}" type="slidenum">
              <a:rPr lang="nb-NO" smtClean="0"/>
              <a:t>5</a:t>
            </a:fld>
            <a:endParaRPr lang="nb-NO"/>
          </a:p>
        </p:txBody>
      </p:sp>
    </p:spTree>
    <p:extLst>
      <p:ext uri="{BB962C8B-B14F-4D97-AF65-F5344CB8AC3E}">
        <p14:creationId xmlns:p14="http://schemas.microsoft.com/office/powerpoint/2010/main" val="97555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prinsippet er det to tilnærminger til å lage en analyseløsning. Du kan ta utgangspunkt i de tilgjengelige dataene eller du kan ta utgangspunkt i de reelle behovene hos forretningen. Begge leder frem til målet, men løsningen vil bli veldig ulik. Den ene vil være kompleks men fleksibel mens den andre vil være enkel og intuitiv å bruke men også begrenset til de viktigste forretningsbehovene.</a:t>
            </a:r>
          </a:p>
          <a:p>
            <a:endParaRPr lang="nb-NO" dirty="0"/>
          </a:p>
          <a:p>
            <a:r>
              <a:rPr lang="nb-NO" dirty="0"/>
              <a:t>Vårt overordnede mål er å skape mest mulig verdi til kunden med minst mulig innsats. Samtidig ser vi at kundene gang på gang ønsker seg en enkel og intuitiv løsning. Vi velger altså å være forretningssentrisk når vi bygger analyseløsninger.</a:t>
            </a:r>
          </a:p>
          <a:p>
            <a:endParaRPr lang="nb-NO" dirty="0"/>
          </a:p>
          <a:p>
            <a:r>
              <a:rPr lang="nb-NO" dirty="0"/>
              <a:t>I analyseløsningen er datamodellen grensesnittet mellom IT og forretning. Oppgaven til IT er å levere kildedata på et sølvfat til forretningen. Datamodellen må være enkel og intuitiv for menneskene som jobber på forretningssiden. Da må strukturen og navngivning av dataene være forståelig sett fra et forretningsperspektiv. Det er mindre viktig at IT får en enkel oppgave å hente og tilrettelegge dataene, selv om dette er ønskelig så langt det lar seg gjøre. Men det er underordnet behovene hos forretningen. Vi må gjøre alt vi kan for å unngå at analyseløsningen blir en kuriositet som ingen bruker.</a:t>
            </a:r>
          </a:p>
          <a:p>
            <a:endParaRPr lang="nb-NO" dirty="0"/>
          </a:p>
          <a:p>
            <a:r>
              <a:rPr lang="nb-NO" dirty="0"/>
              <a:t>En av de viktige tingene som ser på er å identifisere hvilke brukere som vil bruke analyseløsningen som vi skal lage. Med samme datagrunnlag vil visualiseringene av data kunne være svært forskjellig når ansatte med ulike roller skal bruke løsningen. Dashboards vil da skreddersys de ulike behovene.</a:t>
            </a:r>
          </a:p>
          <a:p>
            <a:endParaRPr lang="nb-NO" dirty="0"/>
          </a:p>
          <a:p>
            <a:endParaRPr lang="nb-NO" dirty="0"/>
          </a:p>
        </p:txBody>
      </p:sp>
      <p:sp>
        <p:nvSpPr>
          <p:cNvPr id="4" name="Slide Number Placeholder 3"/>
          <p:cNvSpPr>
            <a:spLocks noGrp="1"/>
          </p:cNvSpPr>
          <p:nvPr>
            <p:ph type="sldNum" sz="quarter" idx="5"/>
          </p:nvPr>
        </p:nvSpPr>
        <p:spPr/>
        <p:txBody>
          <a:bodyPr/>
          <a:lstStyle/>
          <a:p>
            <a:fld id="{AC5356D2-5E8C-A849-8C4B-E7C353C63BE7}" type="slidenum">
              <a:rPr lang="nb-NO" smtClean="0"/>
              <a:t>6</a:t>
            </a:fld>
            <a:endParaRPr lang="nb-NO"/>
          </a:p>
        </p:txBody>
      </p:sp>
    </p:spTree>
    <p:extLst>
      <p:ext uri="{BB962C8B-B14F-4D97-AF65-F5344CB8AC3E}">
        <p14:creationId xmlns:p14="http://schemas.microsoft.com/office/powerpoint/2010/main" val="71420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FED5AD-57A8-604A-9966-D515511EB73D}" type="slidenum">
              <a:rPr lang="nb-NO" smtClean="0"/>
              <a:t>9</a:t>
            </a:fld>
            <a:endParaRPr lang="nb-NO"/>
          </a:p>
        </p:txBody>
      </p:sp>
    </p:spTree>
    <p:extLst>
      <p:ext uri="{BB962C8B-B14F-4D97-AF65-F5344CB8AC3E}">
        <p14:creationId xmlns:p14="http://schemas.microsoft.com/office/powerpoint/2010/main" val="399092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FED5AD-57A8-604A-9966-D515511EB73D}" type="slidenum">
              <a:rPr lang="nb-NO" smtClean="0"/>
              <a:t>10</a:t>
            </a:fld>
            <a:endParaRPr lang="nb-NO"/>
          </a:p>
        </p:txBody>
      </p:sp>
    </p:spTree>
    <p:extLst>
      <p:ext uri="{BB962C8B-B14F-4D97-AF65-F5344CB8AC3E}">
        <p14:creationId xmlns:p14="http://schemas.microsoft.com/office/powerpoint/2010/main" val="361603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FED5AD-57A8-604A-9966-D515511EB73D}" type="slidenum">
              <a:rPr lang="nb-NO" smtClean="0"/>
              <a:t>11</a:t>
            </a:fld>
            <a:endParaRPr lang="nb-NO"/>
          </a:p>
        </p:txBody>
      </p:sp>
    </p:spTree>
    <p:extLst>
      <p:ext uri="{BB962C8B-B14F-4D97-AF65-F5344CB8AC3E}">
        <p14:creationId xmlns:p14="http://schemas.microsoft.com/office/powerpoint/2010/main" val="2830344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064687A2-7911-4C93-BF00-AEAD86281D20}"/>
              </a:ext>
            </a:extLst>
          </p:cNvPr>
          <p:cNvSpPr>
            <a:spLocks noGrp="1"/>
          </p:cNvSpPr>
          <p:nvPr>
            <p:ph type="pic" sz="quarter" idx="10"/>
          </p:nvPr>
        </p:nvSpPr>
        <p:spPr>
          <a:xfrm>
            <a:off x="0" y="0"/>
            <a:ext cx="9144000" cy="5145088"/>
          </a:xfrm>
          <a:solidFill>
            <a:schemeClr val="bg1">
              <a:lumMod val="95000"/>
            </a:schemeClr>
          </a:solidFill>
        </p:spPr>
        <p:txBody>
          <a:bodyPr/>
          <a:lstStyle/>
          <a:p>
            <a:r>
              <a:rPr lang="en-US"/>
              <a:t>Click icon to add picture</a:t>
            </a:r>
            <a:endParaRPr lang="nb-NO"/>
          </a:p>
        </p:txBody>
      </p:sp>
      <p:sp>
        <p:nvSpPr>
          <p:cNvPr id="2" name="Title 1"/>
          <p:cNvSpPr>
            <a:spLocks noGrp="1"/>
          </p:cNvSpPr>
          <p:nvPr>
            <p:ph type="ctrTitle"/>
          </p:nvPr>
        </p:nvSpPr>
        <p:spPr>
          <a:xfrm>
            <a:off x="1143000" y="2135176"/>
            <a:ext cx="6858000" cy="338554"/>
          </a:xfrm>
        </p:spPr>
        <p:txBody>
          <a:bodyPr anchor="t">
            <a:spAutoFit/>
          </a:bodyPr>
          <a:lstStyle>
            <a:lvl1pPr algn="ctr">
              <a:defRPr sz="2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1882909"/>
            <a:ext cx="6858000" cy="138499"/>
          </a:xfrm>
        </p:spPr>
        <p:txBody>
          <a:bodyPr anchor="b">
            <a:spAutoFit/>
          </a:bodyPr>
          <a:lstStyle>
            <a:lvl1pPr marL="0" indent="0" algn="ctr">
              <a:buNone/>
              <a:defRPr sz="1000" cap="all" spc="11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AF4BAA22-D251-42C6-B4D4-89A4DA86F3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7599" y="4597254"/>
            <a:ext cx="859539" cy="335878"/>
          </a:xfrm>
          <a:prstGeom prst="rect">
            <a:avLst/>
          </a:prstGeom>
        </p:spPr>
      </p:pic>
    </p:spTree>
    <p:extLst>
      <p:ext uri="{BB962C8B-B14F-4D97-AF65-F5344CB8AC3E}">
        <p14:creationId xmlns:p14="http://schemas.microsoft.com/office/powerpoint/2010/main" val="291997197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ictures, title and text">
    <p:bg>
      <p:bgPr>
        <a:solidFill>
          <a:srgbClr val="DFE3E6"/>
        </a:solidFill>
        <a:effectLst/>
      </p:bgPr>
    </p:bg>
    <p:spTree>
      <p:nvGrpSpPr>
        <p:cNvPr id="1" name=""/>
        <p:cNvGrpSpPr/>
        <p:nvPr/>
      </p:nvGrpSpPr>
      <p:grpSpPr>
        <a:xfrm>
          <a:off x="0" y="0"/>
          <a:ext cx="0" cy="0"/>
          <a:chOff x="0" y="0"/>
          <a:chExt cx="0" cy="0"/>
        </a:xfrm>
      </p:grpSpPr>
      <p:sp>
        <p:nvSpPr>
          <p:cNvPr id="19" name="fargeslide">
            <a:extLst>
              <a:ext uri="{FF2B5EF4-FFF2-40B4-BE49-F238E27FC236}">
                <a16:creationId xmlns:a16="http://schemas.microsoft.com/office/drawing/2014/main" id="{E9AB0FE3-32CC-4BCA-894D-540647888EF0}"/>
              </a:ext>
            </a:extLst>
          </p:cNvPr>
          <p:cNvSpPr/>
          <p:nvPr userDrawn="1"/>
        </p:nvSpPr>
        <p:spPr>
          <a:xfrm>
            <a:off x="0" y="0"/>
            <a:ext cx="9144000" cy="5145080"/>
          </a:xfrm>
          <a:custGeom>
            <a:avLst/>
            <a:gdLst>
              <a:gd name="connsiteX0" fmla="*/ 0 w 9144000"/>
              <a:gd name="connsiteY0" fmla="*/ 0 h 5145080"/>
              <a:gd name="connsiteX1" fmla="*/ 9144000 w 9144000"/>
              <a:gd name="connsiteY1" fmla="*/ 0 h 5145080"/>
              <a:gd name="connsiteX2" fmla="*/ 9144000 w 9144000"/>
              <a:gd name="connsiteY2" fmla="*/ 5145080 h 5145080"/>
              <a:gd name="connsiteX3" fmla="*/ 9143994 w 9144000"/>
              <a:gd name="connsiteY3" fmla="*/ 5145080 h 5145080"/>
              <a:gd name="connsiteX4" fmla="*/ 9143994 w 9144000"/>
              <a:gd name="connsiteY4" fmla="*/ 216026 h 5145080"/>
              <a:gd name="connsiteX5" fmla="*/ 4918213 w 9144000"/>
              <a:gd name="connsiteY5" fmla="*/ 216026 h 5145080"/>
              <a:gd name="connsiteX6" fmla="*/ 4918213 w 9144000"/>
              <a:gd name="connsiteY6" fmla="*/ 5145080 h 5145080"/>
              <a:gd name="connsiteX7" fmla="*/ 0 w 9144000"/>
              <a:gd name="connsiteY7" fmla="*/ 5145080 h 514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5080">
                <a:moveTo>
                  <a:pt x="0" y="0"/>
                </a:moveTo>
                <a:lnTo>
                  <a:pt x="9144000" y="0"/>
                </a:lnTo>
                <a:lnTo>
                  <a:pt x="9144000" y="5145080"/>
                </a:lnTo>
                <a:lnTo>
                  <a:pt x="9143994" y="5145080"/>
                </a:lnTo>
                <a:lnTo>
                  <a:pt x="9143994" y="216026"/>
                </a:lnTo>
                <a:lnTo>
                  <a:pt x="4918213" y="216026"/>
                </a:lnTo>
                <a:lnTo>
                  <a:pt x="4918213" y="5145080"/>
                </a:lnTo>
                <a:lnTo>
                  <a:pt x="0" y="51450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5530291" y="1567274"/>
            <a:ext cx="3181435" cy="478264"/>
          </a:xfrm>
        </p:spPr>
        <p:txBody>
          <a:bodyPr wrap="square" anchor="t">
            <a:noAutofit/>
          </a:bodyPr>
          <a:lstStyle>
            <a:lvl1pPr algn="l">
              <a:lnSpc>
                <a:spcPct val="100000"/>
              </a:lnSpc>
              <a:defRPr sz="3000"/>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5530291" y="1349169"/>
            <a:ext cx="318144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5530291" y="2045541"/>
            <a:ext cx="3181447" cy="2144969"/>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6" name="Plassholder for bilde 15">
            <a:extLst>
              <a:ext uri="{FF2B5EF4-FFF2-40B4-BE49-F238E27FC236}">
                <a16:creationId xmlns:a16="http://schemas.microsoft.com/office/drawing/2014/main" id="{54C531AC-9DC9-4D0F-AF1D-70FC491D830F}"/>
              </a:ext>
            </a:extLst>
          </p:cNvPr>
          <p:cNvSpPr>
            <a:spLocks noGrp="1"/>
          </p:cNvSpPr>
          <p:nvPr>
            <p:ph type="pic" sz="quarter" idx="10"/>
          </p:nvPr>
        </p:nvSpPr>
        <p:spPr>
          <a:xfrm>
            <a:off x="180022" y="216027"/>
            <a:ext cx="2333092" cy="2977569"/>
          </a:xfrm>
          <a:custGeom>
            <a:avLst/>
            <a:gdLst>
              <a:gd name="connsiteX0" fmla="*/ 323102 w 2333092"/>
              <a:gd name="connsiteY0" fmla="*/ 0 h 2977569"/>
              <a:gd name="connsiteX1" fmla="*/ 2333092 w 2333092"/>
              <a:gd name="connsiteY1" fmla="*/ 0 h 2977569"/>
              <a:gd name="connsiteX2" fmla="*/ 2333092 w 2333092"/>
              <a:gd name="connsiteY2" fmla="*/ 2977569 h 2977569"/>
              <a:gd name="connsiteX3" fmla="*/ 0 w 2333092"/>
              <a:gd name="connsiteY3" fmla="*/ 2977569 h 2977569"/>
              <a:gd name="connsiteX4" fmla="*/ 0 w 2333092"/>
              <a:gd name="connsiteY4" fmla="*/ 369303 h 2977569"/>
              <a:gd name="connsiteX5" fmla="*/ 324845 w 2333092"/>
              <a:gd name="connsiteY5" fmla="*/ 592 h 297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3092" h="2977569">
                <a:moveTo>
                  <a:pt x="323102" y="0"/>
                </a:moveTo>
                <a:lnTo>
                  <a:pt x="2333092" y="0"/>
                </a:lnTo>
                <a:lnTo>
                  <a:pt x="2333092" y="2977569"/>
                </a:lnTo>
                <a:lnTo>
                  <a:pt x="0" y="2977569"/>
                </a:lnTo>
                <a:lnTo>
                  <a:pt x="0" y="369303"/>
                </a:lnTo>
                <a:lnTo>
                  <a:pt x="324845" y="592"/>
                </a:lnTo>
                <a:close/>
              </a:path>
            </a:pathLst>
          </a:custGeom>
          <a:solidFill>
            <a:schemeClr val="bg1">
              <a:lumMod val="95000"/>
            </a:schemeClr>
          </a:solidFill>
        </p:spPr>
        <p:txBody>
          <a:bodyPr wrap="square">
            <a:noAutofit/>
          </a:bodyPr>
          <a:lstStyle/>
          <a:p>
            <a:r>
              <a:rPr lang="en-US"/>
              <a:t>Click icon to add picture</a:t>
            </a:r>
            <a:endParaRPr lang="nb-NO"/>
          </a:p>
        </p:txBody>
      </p:sp>
      <p:sp>
        <p:nvSpPr>
          <p:cNvPr id="17" name="Plassholder for bilde 16">
            <a:extLst>
              <a:ext uri="{FF2B5EF4-FFF2-40B4-BE49-F238E27FC236}">
                <a16:creationId xmlns:a16="http://schemas.microsoft.com/office/drawing/2014/main" id="{6F22BCBC-D126-46B4-BEC2-C6EDFB8EF531}"/>
              </a:ext>
            </a:extLst>
          </p:cNvPr>
          <p:cNvSpPr>
            <a:spLocks noGrp="1"/>
          </p:cNvSpPr>
          <p:nvPr>
            <p:ph type="pic" sz="quarter" idx="13"/>
          </p:nvPr>
        </p:nvSpPr>
        <p:spPr>
          <a:xfrm>
            <a:off x="2585123" y="216026"/>
            <a:ext cx="2333092" cy="4929062"/>
          </a:xfrm>
          <a:prstGeom prst="rect">
            <a:avLst/>
          </a:prstGeom>
          <a:solidFill>
            <a:schemeClr val="bg1">
              <a:lumMod val="95000"/>
            </a:schemeClr>
          </a:solidFill>
        </p:spPr>
        <p:txBody>
          <a:bodyPr wrap="square">
            <a:noAutofit/>
          </a:bodyPr>
          <a:lstStyle/>
          <a:p>
            <a:r>
              <a:rPr lang="en-US"/>
              <a:t>Click icon to add picture</a:t>
            </a:r>
            <a:endParaRPr lang="nb-NO"/>
          </a:p>
        </p:txBody>
      </p:sp>
      <p:sp>
        <p:nvSpPr>
          <p:cNvPr id="18" name="Plassholder for bilde 17">
            <a:extLst>
              <a:ext uri="{FF2B5EF4-FFF2-40B4-BE49-F238E27FC236}">
                <a16:creationId xmlns:a16="http://schemas.microsoft.com/office/drawing/2014/main" id="{476C23DD-928D-4679-8633-F759883D4A5C}"/>
              </a:ext>
            </a:extLst>
          </p:cNvPr>
          <p:cNvSpPr>
            <a:spLocks noGrp="1"/>
          </p:cNvSpPr>
          <p:nvPr>
            <p:ph type="pic" sz="quarter" idx="14"/>
          </p:nvPr>
        </p:nvSpPr>
        <p:spPr>
          <a:xfrm>
            <a:off x="180022" y="3265596"/>
            <a:ext cx="2333092" cy="1879484"/>
          </a:xfrm>
          <a:prstGeom prst="rect">
            <a:avLst/>
          </a:prstGeom>
          <a:solidFill>
            <a:schemeClr val="bg1">
              <a:lumMod val="95000"/>
            </a:schemeClr>
          </a:solidFill>
        </p:spPr>
        <p:txBody>
          <a:bodyPr wrap="square">
            <a:noAutofit/>
          </a:bodyPr>
          <a:lstStyle/>
          <a:p>
            <a:r>
              <a:rPr lang="en-US"/>
              <a:t>Click icon to add picture</a:t>
            </a:r>
            <a:endParaRPr lang="nb-NO"/>
          </a:p>
        </p:txBody>
      </p:sp>
    </p:spTree>
    <p:extLst>
      <p:ext uri="{BB962C8B-B14F-4D97-AF65-F5344CB8AC3E}">
        <p14:creationId xmlns:p14="http://schemas.microsoft.com/office/powerpoint/2010/main" val="15157285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itle and text #5">
    <p:bg>
      <p:bgPr>
        <a:solidFill>
          <a:srgbClr val="EADED0"/>
        </a:solidFill>
        <a:effectLst/>
      </p:bgPr>
    </p:bg>
    <p:spTree>
      <p:nvGrpSpPr>
        <p:cNvPr id="1" name=""/>
        <p:cNvGrpSpPr/>
        <p:nvPr/>
      </p:nvGrpSpPr>
      <p:grpSpPr>
        <a:xfrm>
          <a:off x="0" y="0"/>
          <a:ext cx="0" cy="0"/>
          <a:chOff x="0" y="0"/>
          <a:chExt cx="0" cy="0"/>
        </a:xfrm>
      </p:grpSpPr>
      <p:sp>
        <p:nvSpPr>
          <p:cNvPr id="23" name="fargeslide">
            <a:extLst>
              <a:ext uri="{FF2B5EF4-FFF2-40B4-BE49-F238E27FC236}">
                <a16:creationId xmlns:a16="http://schemas.microsoft.com/office/drawing/2014/main" id="{246DBD0B-CBB2-4322-9DD5-086FEFE2762F}"/>
              </a:ext>
            </a:extLst>
          </p:cNvPr>
          <p:cNvSpPr/>
          <p:nvPr userDrawn="1"/>
        </p:nvSpPr>
        <p:spPr>
          <a:xfrm>
            <a:off x="-1" y="0"/>
            <a:ext cx="9143991" cy="5145088"/>
          </a:xfrm>
          <a:custGeom>
            <a:avLst/>
            <a:gdLst>
              <a:gd name="connsiteX0" fmla="*/ 0 w 9143991"/>
              <a:gd name="connsiteY0" fmla="*/ 0 h 5145088"/>
              <a:gd name="connsiteX1" fmla="*/ 9143991 w 9143991"/>
              <a:gd name="connsiteY1" fmla="*/ 0 h 5145088"/>
              <a:gd name="connsiteX2" fmla="*/ 9143991 w 9143991"/>
              <a:gd name="connsiteY2" fmla="*/ 900112 h 5145088"/>
              <a:gd name="connsiteX3" fmla="*/ 3496017 w 9143991"/>
              <a:gd name="connsiteY3" fmla="*/ 900112 h 5145088"/>
              <a:gd name="connsiteX4" fmla="*/ 3496017 w 9143991"/>
              <a:gd name="connsiteY4" fmla="*/ 4244929 h 5145088"/>
              <a:gd name="connsiteX5" fmla="*/ 9143991 w 9143991"/>
              <a:gd name="connsiteY5" fmla="*/ 4244929 h 5145088"/>
              <a:gd name="connsiteX6" fmla="*/ 9143991 w 9143991"/>
              <a:gd name="connsiteY6" fmla="*/ 5145088 h 5145088"/>
              <a:gd name="connsiteX7" fmla="*/ 0 w 9143991"/>
              <a:gd name="connsiteY7"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1" h="5145088">
                <a:moveTo>
                  <a:pt x="0" y="0"/>
                </a:moveTo>
                <a:lnTo>
                  <a:pt x="9143991" y="0"/>
                </a:lnTo>
                <a:lnTo>
                  <a:pt x="9143991" y="900112"/>
                </a:lnTo>
                <a:lnTo>
                  <a:pt x="3496017" y="900112"/>
                </a:lnTo>
                <a:lnTo>
                  <a:pt x="3496017" y="4244929"/>
                </a:lnTo>
                <a:lnTo>
                  <a:pt x="9143991" y="4244929"/>
                </a:lnTo>
                <a:lnTo>
                  <a:pt x="9143991"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4086511" y="1567274"/>
            <a:ext cx="3635293" cy="478264"/>
          </a:xfrm>
        </p:spPr>
        <p:txBody>
          <a:bodyPr wrap="square" anchor="t">
            <a:noAutofit/>
          </a:bodyPr>
          <a:lstStyle>
            <a:lvl1pPr algn="l">
              <a:lnSpc>
                <a:spcPct val="100000"/>
              </a:lnSpc>
              <a:defRPr sz="3000"/>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4086511" y="1349169"/>
            <a:ext cx="363530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4086511" y="2045541"/>
            <a:ext cx="3635307" cy="1836503"/>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1" name="Plassholder for bilde 20">
            <a:extLst>
              <a:ext uri="{FF2B5EF4-FFF2-40B4-BE49-F238E27FC236}">
                <a16:creationId xmlns:a16="http://schemas.microsoft.com/office/drawing/2014/main" id="{C34D0CDF-206D-4012-965E-6A250FFA359E}"/>
              </a:ext>
            </a:extLst>
          </p:cNvPr>
          <p:cNvSpPr>
            <a:spLocks noGrp="1"/>
          </p:cNvSpPr>
          <p:nvPr>
            <p:ph type="pic" sz="quarter" idx="10"/>
          </p:nvPr>
        </p:nvSpPr>
        <p:spPr>
          <a:xfrm>
            <a:off x="997324" y="900113"/>
            <a:ext cx="2498695" cy="3344817"/>
          </a:xfrm>
          <a:custGeom>
            <a:avLst/>
            <a:gdLst>
              <a:gd name="connsiteX0" fmla="*/ 424830 w 2498695"/>
              <a:gd name="connsiteY0" fmla="*/ 0 h 3344817"/>
              <a:gd name="connsiteX1" fmla="*/ 2498695 w 2498695"/>
              <a:gd name="connsiteY1" fmla="*/ 0 h 3344817"/>
              <a:gd name="connsiteX2" fmla="*/ 2498695 w 2498695"/>
              <a:gd name="connsiteY2" fmla="*/ 3344817 h 3344817"/>
              <a:gd name="connsiteX3" fmla="*/ 0 w 2498695"/>
              <a:gd name="connsiteY3" fmla="*/ 3344817 h 3344817"/>
              <a:gd name="connsiteX4" fmla="*/ 0 w 2498695"/>
              <a:gd name="connsiteY4" fmla="*/ 424832 h 334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695" h="3344817">
                <a:moveTo>
                  <a:pt x="424830" y="0"/>
                </a:moveTo>
                <a:lnTo>
                  <a:pt x="2498695" y="0"/>
                </a:lnTo>
                <a:lnTo>
                  <a:pt x="2498695" y="3344817"/>
                </a:lnTo>
                <a:lnTo>
                  <a:pt x="0" y="3344817"/>
                </a:lnTo>
                <a:lnTo>
                  <a:pt x="0" y="424832"/>
                </a:lnTo>
                <a:close/>
              </a:path>
            </a:pathLst>
          </a:custGeom>
          <a:solidFill>
            <a:schemeClr val="bg1">
              <a:lumMod val="95000"/>
            </a:schemeClr>
          </a:solidFill>
        </p:spPr>
        <p:txBody>
          <a:bodyPr wrap="square">
            <a:noAutofit/>
          </a:bodyPr>
          <a:lstStyle/>
          <a:p>
            <a:r>
              <a:rPr lang="en-US"/>
              <a:t>Click icon to add picture</a:t>
            </a:r>
            <a:endParaRPr lang="nb-NO"/>
          </a:p>
        </p:txBody>
      </p:sp>
      <p:pic>
        <p:nvPicPr>
          <p:cNvPr id="8" name="Bilde 8">
            <a:extLst>
              <a:ext uri="{FF2B5EF4-FFF2-40B4-BE49-F238E27FC236}">
                <a16:creationId xmlns:a16="http://schemas.microsoft.com/office/drawing/2014/main" id="{E7DA48C2-19AA-45B7-8986-BE83B0E673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3715200"/>
            <a:ext cx="856781" cy="334800"/>
          </a:xfrm>
          <a:prstGeom prst="rect">
            <a:avLst/>
          </a:prstGeom>
        </p:spPr>
      </p:pic>
    </p:spTree>
    <p:extLst>
      <p:ext uri="{BB962C8B-B14F-4D97-AF65-F5344CB8AC3E}">
        <p14:creationId xmlns:p14="http://schemas.microsoft.com/office/powerpoint/2010/main" val="404930105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and numbered list">
    <p:bg>
      <p:bgPr>
        <a:solidFill>
          <a:srgbClr val="DFE3E6"/>
        </a:solidFill>
        <a:effectLst/>
      </p:bgPr>
    </p:bg>
    <p:spTree>
      <p:nvGrpSpPr>
        <p:cNvPr id="1" name=""/>
        <p:cNvGrpSpPr/>
        <p:nvPr/>
      </p:nvGrpSpPr>
      <p:grpSpPr>
        <a:xfrm>
          <a:off x="0" y="0"/>
          <a:ext cx="0" cy="0"/>
          <a:chOff x="0" y="0"/>
          <a:chExt cx="0" cy="0"/>
        </a:xfrm>
      </p:grpSpPr>
      <p:sp>
        <p:nvSpPr>
          <p:cNvPr id="30" name="fargeslide">
            <a:extLst>
              <a:ext uri="{FF2B5EF4-FFF2-40B4-BE49-F238E27FC236}">
                <a16:creationId xmlns:a16="http://schemas.microsoft.com/office/drawing/2014/main" id="{B2C801A9-47CA-4D36-9D0B-CFDE18345DFA}"/>
              </a:ext>
            </a:extLst>
          </p:cNvPr>
          <p:cNvSpPr/>
          <p:nvPr userDrawn="1"/>
        </p:nvSpPr>
        <p:spPr>
          <a:xfrm>
            <a:off x="-1" y="0"/>
            <a:ext cx="9143999" cy="5145088"/>
          </a:xfrm>
          <a:custGeom>
            <a:avLst/>
            <a:gdLst>
              <a:gd name="connsiteX0" fmla="*/ 0 w 9143999"/>
              <a:gd name="connsiteY0" fmla="*/ 0 h 5145088"/>
              <a:gd name="connsiteX1" fmla="*/ 9143999 w 9143999"/>
              <a:gd name="connsiteY1" fmla="*/ 0 h 5145088"/>
              <a:gd name="connsiteX2" fmla="*/ 9143999 w 9143999"/>
              <a:gd name="connsiteY2" fmla="*/ 2095461 h 5145088"/>
              <a:gd name="connsiteX3" fmla="*/ 2279085 w 9143999"/>
              <a:gd name="connsiteY3" fmla="*/ 2095461 h 5145088"/>
              <a:gd name="connsiteX4" fmla="*/ 2279085 w 9143999"/>
              <a:gd name="connsiteY4" fmla="*/ 5145087 h 5145088"/>
              <a:gd name="connsiteX5" fmla="*/ 9143999 w 9143999"/>
              <a:gd name="connsiteY5" fmla="*/ 5145087 h 5145088"/>
              <a:gd name="connsiteX6" fmla="*/ 9143999 w 9143999"/>
              <a:gd name="connsiteY6" fmla="*/ 5145088 h 5145088"/>
              <a:gd name="connsiteX7" fmla="*/ 0 w 9143999"/>
              <a:gd name="connsiteY7"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5088">
                <a:moveTo>
                  <a:pt x="0" y="0"/>
                </a:moveTo>
                <a:lnTo>
                  <a:pt x="9143999" y="0"/>
                </a:lnTo>
                <a:lnTo>
                  <a:pt x="9143999" y="2095461"/>
                </a:lnTo>
                <a:lnTo>
                  <a:pt x="2279085" y="2095461"/>
                </a:lnTo>
                <a:lnTo>
                  <a:pt x="2279085" y="5145087"/>
                </a:lnTo>
                <a:lnTo>
                  <a:pt x="9143999" y="5145087"/>
                </a:lnTo>
                <a:lnTo>
                  <a:pt x="9143999"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820903" y="871845"/>
            <a:ext cx="6311416" cy="478264"/>
          </a:xfrm>
        </p:spPr>
        <p:txBody>
          <a:bodyPr wrap="square" anchor="t">
            <a:noAutofit/>
          </a:bodyPr>
          <a:lstStyle>
            <a:lvl1pPr algn="l">
              <a:lnSpc>
                <a:spcPct val="100000"/>
              </a:lnSpc>
              <a:defRPr sz="3000"/>
            </a:lvl1pPr>
          </a:lstStyle>
          <a:p>
            <a:r>
              <a:rPr lang="en-US"/>
              <a:t>Click to edit Master title style</a:t>
            </a:r>
            <a:endParaRPr lang="en-US" dirty="0"/>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2664333" y="3016376"/>
            <a:ext cx="1620193"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7" name="Plassholder for bilde 26">
            <a:extLst>
              <a:ext uri="{FF2B5EF4-FFF2-40B4-BE49-F238E27FC236}">
                <a16:creationId xmlns:a16="http://schemas.microsoft.com/office/drawing/2014/main" id="{1A7AA665-8004-4EC8-8C02-05F43990A7ED}"/>
              </a:ext>
            </a:extLst>
          </p:cNvPr>
          <p:cNvSpPr>
            <a:spLocks noGrp="1"/>
          </p:cNvSpPr>
          <p:nvPr>
            <p:ph type="pic" sz="quarter" idx="10"/>
          </p:nvPr>
        </p:nvSpPr>
        <p:spPr>
          <a:xfrm>
            <a:off x="478861" y="2095463"/>
            <a:ext cx="1800224" cy="3049626"/>
          </a:xfrm>
          <a:custGeom>
            <a:avLst/>
            <a:gdLst>
              <a:gd name="connsiteX0" fmla="*/ 379663 w 1800224"/>
              <a:gd name="connsiteY0" fmla="*/ 0 h 3049626"/>
              <a:gd name="connsiteX1" fmla="*/ 1800224 w 1800224"/>
              <a:gd name="connsiteY1" fmla="*/ 0 h 3049626"/>
              <a:gd name="connsiteX2" fmla="*/ 1800224 w 1800224"/>
              <a:gd name="connsiteY2" fmla="*/ 3049626 h 3049626"/>
              <a:gd name="connsiteX3" fmla="*/ 0 w 1800224"/>
              <a:gd name="connsiteY3" fmla="*/ 3049626 h 3049626"/>
              <a:gd name="connsiteX4" fmla="*/ 0 w 1800224"/>
              <a:gd name="connsiteY4" fmla="*/ 364519 h 304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224" h="3049626">
                <a:moveTo>
                  <a:pt x="379663" y="0"/>
                </a:moveTo>
                <a:lnTo>
                  <a:pt x="1800224" y="0"/>
                </a:lnTo>
                <a:lnTo>
                  <a:pt x="1800224" y="3049626"/>
                </a:lnTo>
                <a:lnTo>
                  <a:pt x="0" y="3049626"/>
                </a:lnTo>
                <a:lnTo>
                  <a:pt x="0" y="364519"/>
                </a:lnTo>
                <a:close/>
              </a:path>
            </a:pathLst>
          </a:custGeom>
          <a:solidFill>
            <a:schemeClr val="bg1">
              <a:lumMod val="95000"/>
            </a:schemeClr>
          </a:solidFill>
        </p:spPr>
        <p:txBody>
          <a:bodyPr wrap="square">
            <a:noAutofit/>
          </a:bodyPr>
          <a:lstStyle/>
          <a:p>
            <a:r>
              <a:rPr lang="en-US"/>
              <a:t>Click icon to add picture</a:t>
            </a:r>
            <a:endParaRPr lang="nb-NO"/>
          </a:p>
        </p:txBody>
      </p:sp>
      <p:sp>
        <p:nvSpPr>
          <p:cNvPr id="13" name="Plassholder for tekst 8">
            <a:extLst>
              <a:ext uri="{FF2B5EF4-FFF2-40B4-BE49-F238E27FC236}">
                <a16:creationId xmlns:a16="http://schemas.microsoft.com/office/drawing/2014/main" id="{5BAADBC1-FAAA-460D-9DF8-6E98DF4FA3C9}"/>
              </a:ext>
            </a:extLst>
          </p:cNvPr>
          <p:cNvSpPr>
            <a:spLocks noGrp="1"/>
          </p:cNvSpPr>
          <p:nvPr>
            <p:ph type="body" sz="quarter" idx="12"/>
          </p:nvPr>
        </p:nvSpPr>
        <p:spPr>
          <a:xfrm>
            <a:off x="2664334" y="3611301"/>
            <a:ext cx="1620192" cy="1242640"/>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7" name="Plassholder for tekst 8">
            <a:extLst>
              <a:ext uri="{FF2B5EF4-FFF2-40B4-BE49-F238E27FC236}">
                <a16:creationId xmlns:a16="http://schemas.microsoft.com/office/drawing/2014/main" id="{7617F19B-035D-4270-A83E-9125B444D06F}"/>
              </a:ext>
            </a:extLst>
          </p:cNvPr>
          <p:cNvSpPr>
            <a:spLocks noGrp="1"/>
          </p:cNvSpPr>
          <p:nvPr>
            <p:ph type="body" sz="quarter" idx="13"/>
          </p:nvPr>
        </p:nvSpPr>
        <p:spPr>
          <a:xfrm>
            <a:off x="4824589" y="3022159"/>
            <a:ext cx="1620193"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8" name="Plassholder for tekst 8">
            <a:extLst>
              <a:ext uri="{FF2B5EF4-FFF2-40B4-BE49-F238E27FC236}">
                <a16:creationId xmlns:a16="http://schemas.microsoft.com/office/drawing/2014/main" id="{7400407F-174F-49BB-A0BE-3BD3D8E0A938}"/>
              </a:ext>
            </a:extLst>
          </p:cNvPr>
          <p:cNvSpPr>
            <a:spLocks noGrp="1"/>
          </p:cNvSpPr>
          <p:nvPr>
            <p:ph type="body" sz="quarter" idx="14"/>
          </p:nvPr>
        </p:nvSpPr>
        <p:spPr>
          <a:xfrm>
            <a:off x="4824590" y="3617084"/>
            <a:ext cx="1620192" cy="1242640"/>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0" name="Plassholder for tekst 8">
            <a:extLst>
              <a:ext uri="{FF2B5EF4-FFF2-40B4-BE49-F238E27FC236}">
                <a16:creationId xmlns:a16="http://schemas.microsoft.com/office/drawing/2014/main" id="{17E2BCA3-0DB0-40FB-9A3B-FC76047944D0}"/>
              </a:ext>
            </a:extLst>
          </p:cNvPr>
          <p:cNvSpPr>
            <a:spLocks noGrp="1"/>
          </p:cNvSpPr>
          <p:nvPr>
            <p:ph type="body" sz="quarter" idx="15"/>
          </p:nvPr>
        </p:nvSpPr>
        <p:spPr>
          <a:xfrm>
            <a:off x="6941668" y="3016376"/>
            <a:ext cx="1620193"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2" name="Plassholder for tekst 8">
            <a:extLst>
              <a:ext uri="{FF2B5EF4-FFF2-40B4-BE49-F238E27FC236}">
                <a16:creationId xmlns:a16="http://schemas.microsoft.com/office/drawing/2014/main" id="{2C660B4B-2398-4939-AD7B-579623BD0056}"/>
              </a:ext>
            </a:extLst>
          </p:cNvPr>
          <p:cNvSpPr>
            <a:spLocks noGrp="1"/>
          </p:cNvSpPr>
          <p:nvPr>
            <p:ph type="body" sz="quarter" idx="16"/>
          </p:nvPr>
        </p:nvSpPr>
        <p:spPr>
          <a:xfrm>
            <a:off x="6941669" y="3611301"/>
            <a:ext cx="1620192" cy="1242640"/>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3" name="Text Placeholder 2">
            <a:extLst>
              <a:ext uri="{FF2B5EF4-FFF2-40B4-BE49-F238E27FC236}">
                <a16:creationId xmlns:a16="http://schemas.microsoft.com/office/drawing/2014/main" id="{BC55E85E-62ED-404E-B7A5-5E29A16D8A30}"/>
              </a:ext>
            </a:extLst>
          </p:cNvPr>
          <p:cNvSpPr>
            <a:spLocks noGrp="1"/>
          </p:cNvSpPr>
          <p:nvPr>
            <p:ph type="body" sz="quarter" idx="17" hasCustomPrompt="1"/>
          </p:nvPr>
        </p:nvSpPr>
        <p:spPr>
          <a:xfrm>
            <a:off x="2664333" y="2461886"/>
            <a:ext cx="1620189" cy="461665"/>
          </a:xfrm>
          <a:prstGeom prst="rect">
            <a:avLst/>
          </a:prstGeom>
        </p:spPr>
        <p:txBody>
          <a:bodyPr lIns="0" tIns="0" rIns="0" bIns="0"/>
          <a:lstStyle>
            <a:lvl1pPr marL="0" indent="0">
              <a:lnSpc>
                <a:spcPct val="100000"/>
              </a:lnSpc>
              <a:spcBef>
                <a:spcPts val="0"/>
              </a:spcBef>
              <a:buNone/>
              <a:defRPr sz="3000">
                <a:latin typeface="Rubik Medium" panose="00000600000000000000" pitchFamily="2" charset="-79"/>
                <a:cs typeface="Rubik Medium" panose="00000600000000000000" pitchFamily="2" charset="-79"/>
              </a:defRPr>
            </a:lvl1pPr>
            <a:lvl2pPr>
              <a:defRPr sz="3000">
                <a:latin typeface="Rubik Medium" panose="00000600000000000000" pitchFamily="2" charset="-79"/>
                <a:cs typeface="Rubik Medium" panose="00000600000000000000" pitchFamily="2" charset="-79"/>
              </a:defRPr>
            </a:lvl2pPr>
            <a:lvl3pPr>
              <a:defRPr sz="3000">
                <a:latin typeface="Rubik Medium" panose="00000600000000000000" pitchFamily="2" charset="-79"/>
                <a:cs typeface="Rubik Medium" panose="00000600000000000000" pitchFamily="2" charset="-79"/>
              </a:defRPr>
            </a:lvl3pPr>
            <a:lvl4pPr>
              <a:defRPr sz="3000">
                <a:latin typeface="Rubik Medium" panose="00000600000000000000" pitchFamily="2" charset="-79"/>
                <a:cs typeface="Rubik Medium" panose="00000600000000000000" pitchFamily="2" charset="-79"/>
              </a:defRPr>
            </a:lvl4pPr>
            <a:lvl5pPr>
              <a:defRPr sz="3000">
                <a:latin typeface="Rubik Medium" panose="00000600000000000000" pitchFamily="2" charset="-79"/>
                <a:cs typeface="Rubik Medium" panose="00000600000000000000" pitchFamily="2" charset="-79"/>
              </a:defRPr>
            </a:lvl5pPr>
          </a:lstStyle>
          <a:p>
            <a:pPr lvl="0"/>
            <a:r>
              <a:rPr lang="en-US" dirty="0"/>
              <a:t>#</a:t>
            </a:r>
          </a:p>
        </p:txBody>
      </p:sp>
      <p:sp>
        <p:nvSpPr>
          <p:cNvPr id="25" name="Text Placeholder 2">
            <a:extLst>
              <a:ext uri="{FF2B5EF4-FFF2-40B4-BE49-F238E27FC236}">
                <a16:creationId xmlns:a16="http://schemas.microsoft.com/office/drawing/2014/main" id="{922185F3-D401-45B7-BA79-F3D452B77A2C}"/>
              </a:ext>
            </a:extLst>
          </p:cNvPr>
          <p:cNvSpPr>
            <a:spLocks noGrp="1"/>
          </p:cNvSpPr>
          <p:nvPr>
            <p:ph type="body" sz="quarter" idx="18" hasCustomPrompt="1"/>
          </p:nvPr>
        </p:nvSpPr>
        <p:spPr>
          <a:xfrm>
            <a:off x="4824589" y="2461886"/>
            <a:ext cx="1620189" cy="461665"/>
          </a:xfrm>
          <a:prstGeom prst="rect">
            <a:avLst/>
          </a:prstGeom>
        </p:spPr>
        <p:txBody>
          <a:bodyPr lIns="0" tIns="0" rIns="0" bIns="0"/>
          <a:lstStyle>
            <a:lvl1pPr marL="0" indent="0">
              <a:lnSpc>
                <a:spcPct val="100000"/>
              </a:lnSpc>
              <a:spcBef>
                <a:spcPts val="0"/>
              </a:spcBef>
              <a:buNone/>
              <a:defRPr sz="3000">
                <a:latin typeface="Rubik Medium" panose="00000600000000000000" pitchFamily="2" charset="-79"/>
                <a:cs typeface="Rubik Medium" panose="00000600000000000000" pitchFamily="2" charset="-79"/>
              </a:defRPr>
            </a:lvl1pPr>
            <a:lvl2pPr>
              <a:defRPr sz="3000">
                <a:latin typeface="Rubik Medium" panose="00000600000000000000" pitchFamily="2" charset="-79"/>
                <a:cs typeface="Rubik Medium" panose="00000600000000000000" pitchFamily="2" charset="-79"/>
              </a:defRPr>
            </a:lvl2pPr>
            <a:lvl3pPr>
              <a:defRPr sz="3000">
                <a:latin typeface="Rubik Medium" panose="00000600000000000000" pitchFamily="2" charset="-79"/>
                <a:cs typeface="Rubik Medium" panose="00000600000000000000" pitchFamily="2" charset="-79"/>
              </a:defRPr>
            </a:lvl3pPr>
            <a:lvl4pPr>
              <a:defRPr sz="3000">
                <a:latin typeface="Rubik Medium" panose="00000600000000000000" pitchFamily="2" charset="-79"/>
                <a:cs typeface="Rubik Medium" panose="00000600000000000000" pitchFamily="2" charset="-79"/>
              </a:defRPr>
            </a:lvl4pPr>
            <a:lvl5pPr>
              <a:defRPr sz="3000">
                <a:latin typeface="Rubik Medium" panose="00000600000000000000" pitchFamily="2" charset="-79"/>
                <a:cs typeface="Rubik Medium" panose="00000600000000000000" pitchFamily="2" charset="-79"/>
              </a:defRPr>
            </a:lvl5pPr>
          </a:lstStyle>
          <a:p>
            <a:pPr lvl="0"/>
            <a:r>
              <a:rPr lang="en-US" dirty="0"/>
              <a:t>#</a:t>
            </a:r>
          </a:p>
        </p:txBody>
      </p:sp>
      <p:sp>
        <p:nvSpPr>
          <p:cNvPr id="26" name="Text Placeholder 2">
            <a:extLst>
              <a:ext uri="{FF2B5EF4-FFF2-40B4-BE49-F238E27FC236}">
                <a16:creationId xmlns:a16="http://schemas.microsoft.com/office/drawing/2014/main" id="{2DCA2308-4C87-4EF5-B538-11D71BB64E10}"/>
              </a:ext>
            </a:extLst>
          </p:cNvPr>
          <p:cNvSpPr>
            <a:spLocks noGrp="1"/>
          </p:cNvSpPr>
          <p:nvPr>
            <p:ph type="body" sz="quarter" idx="19" hasCustomPrompt="1"/>
          </p:nvPr>
        </p:nvSpPr>
        <p:spPr>
          <a:xfrm>
            <a:off x="6941672" y="2461886"/>
            <a:ext cx="1620189" cy="461665"/>
          </a:xfrm>
          <a:prstGeom prst="rect">
            <a:avLst/>
          </a:prstGeom>
        </p:spPr>
        <p:txBody>
          <a:bodyPr lIns="0" tIns="0" rIns="0" bIns="0"/>
          <a:lstStyle>
            <a:lvl1pPr marL="0" indent="0">
              <a:lnSpc>
                <a:spcPct val="100000"/>
              </a:lnSpc>
              <a:spcBef>
                <a:spcPts val="0"/>
              </a:spcBef>
              <a:buNone/>
              <a:defRPr sz="3000">
                <a:latin typeface="Rubik Medium" panose="00000600000000000000" pitchFamily="2" charset="-79"/>
                <a:cs typeface="Rubik Medium" panose="00000600000000000000" pitchFamily="2" charset="-79"/>
              </a:defRPr>
            </a:lvl1pPr>
            <a:lvl2pPr>
              <a:defRPr sz="3000">
                <a:latin typeface="Rubik Medium" panose="00000600000000000000" pitchFamily="2" charset="-79"/>
                <a:cs typeface="Rubik Medium" panose="00000600000000000000" pitchFamily="2" charset="-79"/>
              </a:defRPr>
            </a:lvl2pPr>
            <a:lvl3pPr>
              <a:defRPr sz="3000">
                <a:latin typeface="Rubik Medium" panose="00000600000000000000" pitchFamily="2" charset="-79"/>
                <a:cs typeface="Rubik Medium" panose="00000600000000000000" pitchFamily="2" charset="-79"/>
              </a:defRPr>
            </a:lvl3pPr>
            <a:lvl4pPr>
              <a:defRPr sz="3000">
                <a:latin typeface="Rubik Medium" panose="00000600000000000000" pitchFamily="2" charset="-79"/>
                <a:cs typeface="Rubik Medium" panose="00000600000000000000" pitchFamily="2" charset="-79"/>
              </a:defRPr>
            </a:lvl4pPr>
            <a:lvl5pPr>
              <a:defRPr sz="3000">
                <a:latin typeface="Rubik Medium" panose="00000600000000000000" pitchFamily="2" charset="-79"/>
                <a:cs typeface="Rubik Medium" panose="00000600000000000000" pitchFamily="2" charset="-79"/>
              </a:defRPr>
            </a:lvl5pPr>
          </a:lstStyle>
          <a:p>
            <a:pPr lvl="0"/>
            <a:r>
              <a:rPr lang="en-US" dirty="0"/>
              <a:t>#</a:t>
            </a:r>
          </a:p>
        </p:txBody>
      </p:sp>
      <p:sp>
        <p:nvSpPr>
          <p:cNvPr id="28" name="Plassholder for tekst 8">
            <a:extLst>
              <a:ext uri="{FF2B5EF4-FFF2-40B4-BE49-F238E27FC236}">
                <a16:creationId xmlns:a16="http://schemas.microsoft.com/office/drawing/2014/main" id="{04200854-6D58-47D9-AA92-2729D3AAC7A0}"/>
              </a:ext>
            </a:extLst>
          </p:cNvPr>
          <p:cNvSpPr>
            <a:spLocks noGrp="1"/>
          </p:cNvSpPr>
          <p:nvPr>
            <p:ph type="body" sz="quarter" idx="20"/>
          </p:nvPr>
        </p:nvSpPr>
        <p:spPr>
          <a:xfrm>
            <a:off x="820903" y="662594"/>
            <a:ext cx="6311414"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9" name="Plassholder for tekst 8">
            <a:extLst>
              <a:ext uri="{FF2B5EF4-FFF2-40B4-BE49-F238E27FC236}">
                <a16:creationId xmlns:a16="http://schemas.microsoft.com/office/drawing/2014/main" id="{8B758ED1-9AEE-4CB1-86BB-6B94184AEA87}"/>
              </a:ext>
            </a:extLst>
          </p:cNvPr>
          <p:cNvSpPr>
            <a:spLocks noGrp="1"/>
          </p:cNvSpPr>
          <p:nvPr>
            <p:ph type="body" sz="quarter" idx="21"/>
          </p:nvPr>
        </p:nvSpPr>
        <p:spPr>
          <a:xfrm>
            <a:off x="820902" y="1358967"/>
            <a:ext cx="6311415" cy="478264"/>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9" name="Bilde 8">
            <a:extLst>
              <a:ext uri="{FF2B5EF4-FFF2-40B4-BE49-F238E27FC236}">
                <a16:creationId xmlns:a16="http://schemas.microsoft.com/office/drawing/2014/main" id="{A4AA738B-8633-4825-A7FA-ABD89D5CED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219600"/>
            <a:ext cx="856781" cy="334800"/>
          </a:xfrm>
          <a:prstGeom prst="rect">
            <a:avLst/>
          </a:prstGeom>
        </p:spPr>
      </p:pic>
    </p:spTree>
    <p:extLst>
      <p:ext uri="{BB962C8B-B14F-4D97-AF65-F5344CB8AC3E}">
        <p14:creationId xmlns:p14="http://schemas.microsoft.com/office/powerpoint/2010/main" val="326338046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title and text">
    <p:bg>
      <p:bgPr>
        <a:solidFill>
          <a:srgbClr val="EADED0"/>
        </a:solidFill>
        <a:effectLst/>
      </p:bgPr>
    </p:bg>
    <p:spTree>
      <p:nvGrpSpPr>
        <p:cNvPr id="1" name=""/>
        <p:cNvGrpSpPr/>
        <p:nvPr/>
      </p:nvGrpSpPr>
      <p:grpSpPr>
        <a:xfrm>
          <a:off x="0" y="0"/>
          <a:ext cx="0" cy="0"/>
          <a:chOff x="0" y="0"/>
          <a:chExt cx="0" cy="0"/>
        </a:xfrm>
      </p:grpSpPr>
      <p:sp>
        <p:nvSpPr>
          <p:cNvPr id="22" name="fargeslide">
            <a:extLst>
              <a:ext uri="{FF2B5EF4-FFF2-40B4-BE49-F238E27FC236}">
                <a16:creationId xmlns:a16="http://schemas.microsoft.com/office/drawing/2014/main" id="{2985B4F5-0155-4785-B772-D5B96F0D7103}"/>
              </a:ext>
            </a:extLst>
          </p:cNvPr>
          <p:cNvSpPr/>
          <p:nvPr userDrawn="1"/>
        </p:nvSpPr>
        <p:spPr>
          <a:xfrm>
            <a:off x="0" y="0"/>
            <a:ext cx="9145143" cy="5145043"/>
          </a:xfrm>
          <a:custGeom>
            <a:avLst/>
            <a:gdLst>
              <a:gd name="connsiteX0" fmla="*/ 4439351 w 9145143"/>
              <a:gd name="connsiteY0" fmla="*/ 1296163 h 5145043"/>
              <a:gd name="connsiteX1" fmla="*/ 4439351 w 9145143"/>
              <a:gd name="connsiteY1" fmla="*/ 4007301 h 5145043"/>
              <a:gd name="connsiteX2" fmla="*/ 9143988 w 9145143"/>
              <a:gd name="connsiteY2" fmla="*/ 4007301 h 5145043"/>
              <a:gd name="connsiteX3" fmla="*/ 9143988 w 9145143"/>
              <a:gd name="connsiteY3" fmla="*/ 1296163 h 5145043"/>
              <a:gd name="connsiteX4" fmla="*/ 0 w 9145143"/>
              <a:gd name="connsiteY4" fmla="*/ 0 h 5145043"/>
              <a:gd name="connsiteX5" fmla="*/ 9145143 w 9145143"/>
              <a:gd name="connsiteY5" fmla="*/ 0 h 5145043"/>
              <a:gd name="connsiteX6" fmla="*/ 9145143 w 9145143"/>
              <a:gd name="connsiteY6" fmla="*/ 5145043 h 5145043"/>
              <a:gd name="connsiteX7" fmla="*/ 0 w 9145143"/>
              <a:gd name="connsiteY7" fmla="*/ 5145043 h 514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5143" h="5145043">
                <a:moveTo>
                  <a:pt x="4439351" y="1296163"/>
                </a:moveTo>
                <a:lnTo>
                  <a:pt x="4439351" y="4007301"/>
                </a:lnTo>
                <a:lnTo>
                  <a:pt x="9143988" y="4007301"/>
                </a:lnTo>
                <a:lnTo>
                  <a:pt x="9143988" y="1296163"/>
                </a:lnTo>
                <a:close/>
                <a:moveTo>
                  <a:pt x="0" y="0"/>
                </a:moveTo>
                <a:lnTo>
                  <a:pt x="9145143" y="0"/>
                </a:lnTo>
                <a:lnTo>
                  <a:pt x="9145143" y="5145043"/>
                </a:lnTo>
                <a:lnTo>
                  <a:pt x="0" y="5145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5076635" y="2093054"/>
            <a:ext cx="3635293" cy="478264"/>
          </a:xfrm>
        </p:spPr>
        <p:txBody>
          <a:bodyPr wrap="square" anchor="t">
            <a:noAutofit/>
          </a:bodyPr>
          <a:lstStyle>
            <a:lvl1pPr algn="l">
              <a:lnSpc>
                <a:spcPct val="100000"/>
              </a:lnSpc>
              <a:defRPr sz="2200"/>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5076635" y="1874949"/>
            <a:ext cx="363530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5076635" y="2571321"/>
            <a:ext cx="3635307" cy="1116759"/>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9" name="Plassholder for bilde 18">
            <a:extLst>
              <a:ext uri="{FF2B5EF4-FFF2-40B4-BE49-F238E27FC236}">
                <a16:creationId xmlns:a16="http://schemas.microsoft.com/office/drawing/2014/main" id="{0DC4DC4C-6E10-4278-876C-41B8F66F073B}"/>
              </a:ext>
            </a:extLst>
          </p:cNvPr>
          <p:cNvSpPr>
            <a:spLocks noGrp="1"/>
          </p:cNvSpPr>
          <p:nvPr>
            <p:ph type="pic" sz="quarter" idx="10"/>
          </p:nvPr>
        </p:nvSpPr>
        <p:spPr>
          <a:xfrm>
            <a:off x="630080" y="1296163"/>
            <a:ext cx="1861432" cy="2711138"/>
          </a:xfrm>
          <a:custGeom>
            <a:avLst/>
            <a:gdLst>
              <a:gd name="connsiteX0" fmla="*/ 379680 w 1861432"/>
              <a:gd name="connsiteY0" fmla="*/ 0 h 2711138"/>
              <a:gd name="connsiteX1" fmla="*/ 1861432 w 1861432"/>
              <a:gd name="connsiteY1" fmla="*/ 0 h 2711138"/>
              <a:gd name="connsiteX2" fmla="*/ 1861432 w 1861432"/>
              <a:gd name="connsiteY2" fmla="*/ 2711138 h 2711138"/>
              <a:gd name="connsiteX3" fmla="*/ 0 w 1861432"/>
              <a:gd name="connsiteY3" fmla="*/ 2711138 h 2711138"/>
              <a:gd name="connsiteX4" fmla="*/ 0 w 1861432"/>
              <a:gd name="connsiteY4" fmla="*/ 368930 h 271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32" h="2711138">
                <a:moveTo>
                  <a:pt x="379680" y="0"/>
                </a:moveTo>
                <a:lnTo>
                  <a:pt x="1861432" y="0"/>
                </a:lnTo>
                <a:lnTo>
                  <a:pt x="1861432" y="2711138"/>
                </a:lnTo>
                <a:lnTo>
                  <a:pt x="0" y="2711138"/>
                </a:lnTo>
                <a:lnTo>
                  <a:pt x="0" y="368930"/>
                </a:lnTo>
                <a:close/>
              </a:path>
            </a:pathLst>
          </a:custGeom>
          <a:solidFill>
            <a:schemeClr val="bg1">
              <a:lumMod val="95000"/>
            </a:schemeClr>
          </a:solidFill>
        </p:spPr>
        <p:txBody>
          <a:bodyPr wrap="square">
            <a:noAutofit/>
          </a:bodyPr>
          <a:lstStyle/>
          <a:p>
            <a:r>
              <a:rPr lang="en-US"/>
              <a:t>Click icon to add picture</a:t>
            </a:r>
            <a:endParaRPr lang="nb-NO"/>
          </a:p>
        </p:txBody>
      </p:sp>
      <p:sp>
        <p:nvSpPr>
          <p:cNvPr id="13" name="Plassholder for bilde 12">
            <a:extLst>
              <a:ext uri="{FF2B5EF4-FFF2-40B4-BE49-F238E27FC236}">
                <a16:creationId xmlns:a16="http://schemas.microsoft.com/office/drawing/2014/main" id="{89B00124-8E76-41F7-8353-8AF9B204D645}"/>
              </a:ext>
            </a:extLst>
          </p:cNvPr>
          <p:cNvSpPr>
            <a:spLocks noGrp="1"/>
          </p:cNvSpPr>
          <p:nvPr>
            <p:ph type="pic" sz="quarter" idx="13"/>
          </p:nvPr>
        </p:nvSpPr>
        <p:spPr>
          <a:xfrm>
            <a:off x="2538303" y="1296163"/>
            <a:ext cx="1861432" cy="2711138"/>
          </a:xfrm>
          <a:prstGeom prst="rect">
            <a:avLst/>
          </a:prstGeom>
          <a:solidFill>
            <a:schemeClr val="bg1">
              <a:lumMod val="95000"/>
            </a:schemeClr>
          </a:solidFill>
        </p:spPr>
        <p:txBody>
          <a:bodyPr wrap="square">
            <a:noAutofit/>
          </a:bodyPr>
          <a:lstStyle/>
          <a:p>
            <a:r>
              <a:rPr lang="en-US"/>
              <a:t>Click icon to add picture</a:t>
            </a:r>
            <a:endParaRPr lang="nb-NO"/>
          </a:p>
        </p:txBody>
      </p:sp>
      <p:pic>
        <p:nvPicPr>
          <p:cNvPr id="12" name="Bilde 8">
            <a:extLst>
              <a:ext uri="{FF2B5EF4-FFF2-40B4-BE49-F238E27FC236}">
                <a16:creationId xmlns:a16="http://schemas.microsoft.com/office/drawing/2014/main" id="{A134B692-0C46-4386-B376-F142568A3D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spTree>
    <p:extLst>
      <p:ext uri="{BB962C8B-B14F-4D97-AF65-F5344CB8AC3E}">
        <p14:creationId xmlns:p14="http://schemas.microsoft.com/office/powerpoint/2010/main" val="100544110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text and laptop image">
    <p:spTree>
      <p:nvGrpSpPr>
        <p:cNvPr id="1" name=""/>
        <p:cNvGrpSpPr/>
        <p:nvPr/>
      </p:nvGrpSpPr>
      <p:grpSpPr>
        <a:xfrm>
          <a:off x="0" y="0"/>
          <a:ext cx="0" cy="0"/>
          <a:chOff x="0" y="0"/>
          <a:chExt cx="0" cy="0"/>
        </a:xfrm>
      </p:grpSpPr>
      <p:sp>
        <p:nvSpPr>
          <p:cNvPr id="2" name="Title 1"/>
          <p:cNvSpPr>
            <a:spLocks noGrp="1"/>
          </p:cNvSpPr>
          <p:nvPr>
            <p:ph type="ctrTitle"/>
          </p:nvPr>
        </p:nvSpPr>
        <p:spPr>
          <a:xfrm>
            <a:off x="777697" y="1372310"/>
            <a:ext cx="3794303" cy="478800"/>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777697" y="1175123"/>
            <a:ext cx="3794303"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777697" y="1875681"/>
            <a:ext cx="3794303" cy="1949972"/>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5" name="Bilde 4">
            <a:extLst>
              <a:ext uri="{FF2B5EF4-FFF2-40B4-BE49-F238E27FC236}">
                <a16:creationId xmlns:a16="http://schemas.microsoft.com/office/drawing/2014/main" id="{CF7994CF-39B7-4838-BDB8-E87BE30AA5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0007" y="997325"/>
            <a:ext cx="4443993" cy="3328423"/>
          </a:xfrm>
          <a:prstGeom prst="rect">
            <a:avLst/>
          </a:prstGeom>
        </p:spPr>
      </p:pic>
      <p:sp>
        <p:nvSpPr>
          <p:cNvPr id="8" name="Plassholder for bilde 7">
            <a:extLst>
              <a:ext uri="{FF2B5EF4-FFF2-40B4-BE49-F238E27FC236}">
                <a16:creationId xmlns:a16="http://schemas.microsoft.com/office/drawing/2014/main" id="{45801683-86CE-491D-B52C-747F305012DF}"/>
              </a:ext>
            </a:extLst>
          </p:cNvPr>
          <p:cNvSpPr>
            <a:spLocks noGrp="1"/>
          </p:cNvSpPr>
          <p:nvPr>
            <p:ph type="pic" sz="quarter" idx="11"/>
          </p:nvPr>
        </p:nvSpPr>
        <p:spPr>
          <a:xfrm>
            <a:off x="5364480" y="1236753"/>
            <a:ext cx="3779520" cy="2885668"/>
          </a:xfrm>
        </p:spPr>
        <p:txBody>
          <a:bodyPr/>
          <a:lstStyle/>
          <a:p>
            <a:r>
              <a:rPr lang="en-US"/>
              <a:t>Click icon to add picture</a:t>
            </a:r>
            <a:endParaRPr lang="nb-NO"/>
          </a:p>
        </p:txBody>
      </p:sp>
      <p:pic>
        <p:nvPicPr>
          <p:cNvPr id="11" name="Bilde 8">
            <a:extLst>
              <a:ext uri="{FF2B5EF4-FFF2-40B4-BE49-F238E27FC236}">
                <a16:creationId xmlns:a16="http://schemas.microsoft.com/office/drawing/2014/main" id="{DE1B6667-4B47-4216-8291-44BEFF88F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spTree>
    <p:extLst>
      <p:ext uri="{BB962C8B-B14F-4D97-AF65-F5344CB8AC3E}">
        <p14:creationId xmlns:p14="http://schemas.microsoft.com/office/powerpoint/2010/main" val="1386724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image, title and text">
    <p:bg>
      <p:bgPr>
        <a:solidFill>
          <a:srgbClr val="DFE3E6"/>
        </a:solidFill>
        <a:effectLst/>
      </p:bgPr>
    </p:bg>
    <p:spTree>
      <p:nvGrpSpPr>
        <p:cNvPr id="1" name=""/>
        <p:cNvGrpSpPr/>
        <p:nvPr/>
      </p:nvGrpSpPr>
      <p:grpSpPr>
        <a:xfrm>
          <a:off x="0" y="0"/>
          <a:ext cx="0" cy="0"/>
          <a:chOff x="0" y="0"/>
          <a:chExt cx="0" cy="0"/>
        </a:xfrm>
      </p:grpSpPr>
      <p:sp>
        <p:nvSpPr>
          <p:cNvPr id="11" name="fargeslide">
            <a:extLst>
              <a:ext uri="{FF2B5EF4-FFF2-40B4-BE49-F238E27FC236}">
                <a16:creationId xmlns:a16="http://schemas.microsoft.com/office/drawing/2014/main" id="{DBE2870D-9931-4CDC-9FE6-0C1678EF04EA}"/>
              </a:ext>
            </a:extLst>
          </p:cNvPr>
          <p:cNvSpPr/>
          <p:nvPr userDrawn="1"/>
        </p:nvSpPr>
        <p:spPr>
          <a:xfrm flipH="1">
            <a:off x="4010898" y="0"/>
            <a:ext cx="5133105" cy="514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pic>
        <p:nvPicPr>
          <p:cNvPr id="6" name="Bilde 5">
            <a:extLst>
              <a:ext uri="{FF2B5EF4-FFF2-40B4-BE49-F238E27FC236}">
                <a16:creationId xmlns:a16="http://schemas.microsoft.com/office/drawing/2014/main" id="{F55C724A-EBAD-415A-B30A-0D645ACEB2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060198" cy="4270257"/>
          </a:xfrm>
          <a:prstGeom prst="rect">
            <a:avLst/>
          </a:prstGeom>
        </p:spPr>
      </p:pic>
      <p:sp>
        <p:nvSpPr>
          <p:cNvPr id="2" name="Title 1"/>
          <p:cNvSpPr>
            <a:spLocks noGrp="1"/>
          </p:cNvSpPr>
          <p:nvPr>
            <p:ph type="ctrTitle"/>
          </p:nvPr>
        </p:nvSpPr>
        <p:spPr>
          <a:xfrm>
            <a:off x="4673384" y="1372310"/>
            <a:ext cx="3794303" cy="478800"/>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4673384" y="1175123"/>
            <a:ext cx="3794303"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4673384" y="1875681"/>
            <a:ext cx="3794303" cy="1949972"/>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8" name="Plassholder for bilde 7">
            <a:extLst>
              <a:ext uri="{FF2B5EF4-FFF2-40B4-BE49-F238E27FC236}">
                <a16:creationId xmlns:a16="http://schemas.microsoft.com/office/drawing/2014/main" id="{45801683-86CE-491D-B52C-747F305012DF}"/>
              </a:ext>
            </a:extLst>
          </p:cNvPr>
          <p:cNvSpPr>
            <a:spLocks noGrp="1"/>
          </p:cNvSpPr>
          <p:nvPr>
            <p:ph type="pic" sz="quarter" idx="11"/>
          </p:nvPr>
        </p:nvSpPr>
        <p:spPr>
          <a:xfrm>
            <a:off x="1239520" y="1206151"/>
            <a:ext cx="1483360" cy="2502249"/>
          </a:xfrm>
          <a:solidFill>
            <a:schemeClr val="bg1">
              <a:lumMod val="95000"/>
            </a:schemeClr>
          </a:solidFill>
        </p:spPr>
        <p:txBody>
          <a:bodyPr/>
          <a:lstStyle/>
          <a:p>
            <a:r>
              <a:rPr lang="en-US"/>
              <a:t>Click icon to add picture</a:t>
            </a:r>
            <a:endParaRPr lang="nb-NO"/>
          </a:p>
        </p:txBody>
      </p:sp>
      <p:pic>
        <p:nvPicPr>
          <p:cNvPr id="12" name="Bilde 8">
            <a:extLst>
              <a:ext uri="{FF2B5EF4-FFF2-40B4-BE49-F238E27FC236}">
                <a16:creationId xmlns:a16="http://schemas.microsoft.com/office/drawing/2014/main" id="{A0F70484-5CDF-419A-9B1F-CF2DD4707A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spTree>
    <p:extLst>
      <p:ext uri="{BB962C8B-B14F-4D97-AF65-F5344CB8AC3E}">
        <p14:creationId xmlns:p14="http://schemas.microsoft.com/office/powerpoint/2010/main" val="266404000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p:spTree>
      <p:nvGrpSpPr>
        <p:cNvPr id="1" name=""/>
        <p:cNvGrpSpPr/>
        <p:nvPr/>
      </p:nvGrpSpPr>
      <p:grpSpPr>
        <a:xfrm>
          <a:off x="0" y="0"/>
          <a:ext cx="0" cy="0"/>
          <a:chOff x="0" y="0"/>
          <a:chExt cx="0" cy="0"/>
        </a:xfrm>
      </p:grpSpPr>
      <p:sp>
        <p:nvSpPr>
          <p:cNvPr id="2" name="Title 1"/>
          <p:cNvSpPr>
            <a:spLocks noGrp="1"/>
          </p:cNvSpPr>
          <p:nvPr>
            <p:ph type="ctrTitle"/>
          </p:nvPr>
        </p:nvSpPr>
        <p:spPr>
          <a:xfrm>
            <a:off x="792099" y="1164492"/>
            <a:ext cx="3256199" cy="478800"/>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792099" y="828805"/>
            <a:ext cx="3256199"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792099" y="1667862"/>
            <a:ext cx="3256199" cy="2312733"/>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7" name="Plassholder for bilde 16">
            <a:extLst>
              <a:ext uri="{FF2B5EF4-FFF2-40B4-BE49-F238E27FC236}">
                <a16:creationId xmlns:a16="http://schemas.microsoft.com/office/drawing/2014/main" id="{DF48A614-5C66-46E1-B142-88A66DC561E9}"/>
              </a:ext>
            </a:extLst>
          </p:cNvPr>
          <p:cNvSpPr>
            <a:spLocks noGrp="1"/>
          </p:cNvSpPr>
          <p:nvPr>
            <p:ph type="pic" sz="quarter" idx="11"/>
          </p:nvPr>
        </p:nvSpPr>
        <p:spPr>
          <a:xfrm>
            <a:off x="4435754" y="0"/>
            <a:ext cx="4104509" cy="5145088"/>
          </a:xfrm>
          <a:custGeom>
            <a:avLst/>
            <a:gdLst>
              <a:gd name="connsiteX0" fmla="*/ 385824 w 4104509"/>
              <a:gd name="connsiteY0" fmla="*/ 1717409 h 5145088"/>
              <a:gd name="connsiteX1" fmla="*/ 4104509 w 4104509"/>
              <a:gd name="connsiteY1" fmla="*/ 1717409 h 5145088"/>
              <a:gd name="connsiteX2" fmla="*/ 4104509 w 4104509"/>
              <a:gd name="connsiteY2" fmla="*/ 5145088 h 5145088"/>
              <a:gd name="connsiteX3" fmla="*/ 0 w 4104509"/>
              <a:gd name="connsiteY3" fmla="*/ 5145088 h 5145088"/>
              <a:gd name="connsiteX4" fmla="*/ 0 w 4104509"/>
              <a:gd name="connsiteY4" fmla="*/ 2086161 h 5145088"/>
              <a:gd name="connsiteX5" fmla="*/ 0 w 4104509"/>
              <a:gd name="connsiteY5" fmla="*/ 0 h 5145088"/>
              <a:gd name="connsiteX6" fmla="*/ 4104509 w 4104509"/>
              <a:gd name="connsiteY6" fmla="*/ 0 h 5145088"/>
              <a:gd name="connsiteX7" fmla="*/ 4104509 w 4104509"/>
              <a:gd name="connsiteY7" fmla="*/ 1508589 h 5145088"/>
              <a:gd name="connsiteX8" fmla="*/ 0 w 4104509"/>
              <a:gd name="connsiteY8" fmla="*/ 1508589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4509" h="5145088">
                <a:moveTo>
                  <a:pt x="385824" y="1717409"/>
                </a:moveTo>
                <a:lnTo>
                  <a:pt x="4104509" y="1717409"/>
                </a:lnTo>
                <a:lnTo>
                  <a:pt x="4104509" y="5145088"/>
                </a:lnTo>
                <a:lnTo>
                  <a:pt x="0" y="5145088"/>
                </a:lnTo>
                <a:lnTo>
                  <a:pt x="0" y="2086161"/>
                </a:lnTo>
                <a:close/>
                <a:moveTo>
                  <a:pt x="0" y="0"/>
                </a:moveTo>
                <a:lnTo>
                  <a:pt x="4104509" y="0"/>
                </a:lnTo>
                <a:lnTo>
                  <a:pt x="4104509" y="1508589"/>
                </a:lnTo>
                <a:lnTo>
                  <a:pt x="0" y="1508589"/>
                </a:lnTo>
                <a:close/>
              </a:path>
            </a:pathLst>
          </a:custGeom>
          <a:solidFill>
            <a:schemeClr val="bg1">
              <a:lumMod val="95000"/>
            </a:schemeClr>
          </a:solidFill>
        </p:spPr>
        <p:txBody>
          <a:bodyPr wrap="square">
            <a:noAutofit/>
          </a:bodyPr>
          <a:lstStyle/>
          <a:p>
            <a:r>
              <a:rPr lang="en-US"/>
              <a:t>Click icon to add picture</a:t>
            </a:r>
            <a:endParaRPr lang="nb-NO" dirty="0"/>
          </a:p>
        </p:txBody>
      </p:sp>
      <p:pic>
        <p:nvPicPr>
          <p:cNvPr id="8" name="Picture 7">
            <a:extLst>
              <a:ext uri="{FF2B5EF4-FFF2-40B4-BE49-F238E27FC236}">
                <a16:creationId xmlns:a16="http://schemas.microsoft.com/office/drawing/2014/main" id="{AEB6021D-1E07-45CE-9384-DBA6E7B7CB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91600" y="4478400"/>
            <a:ext cx="859539" cy="335878"/>
          </a:xfrm>
          <a:prstGeom prst="rect">
            <a:avLst/>
          </a:prstGeom>
        </p:spPr>
      </p:pic>
    </p:spTree>
    <p:extLst>
      <p:ext uri="{BB962C8B-B14F-4D97-AF65-F5344CB8AC3E}">
        <p14:creationId xmlns:p14="http://schemas.microsoft.com/office/powerpoint/2010/main" val="181702951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8AFD4DF-6FB7-43FB-A1DE-66C88F73AFC8}"/>
              </a:ext>
            </a:extLst>
          </p:cNvPr>
          <p:cNvSpPr>
            <a:spLocks noGrp="1"/>
          </p:cNvSpPr>
          <p:nvPr>
            <p:ph type="pic" sz="quarter" idx="12"/>
          </p:nvPr>
        </p:nvSpPr>
        <p:spPr>
          <a:xfrm>
            <a:off x="5148644" y="864108"/>
            <a:ext cx="3995357" cy="4280980"/>
          </a:xfrm>
          <a:custGeom>
            <a:avLst/>
            <a:gdLst>
              <a:gd name="connsiteX0" fmla="*/ 385248 w 3995357"/>
              <a:gd name="connsiteY0" fmla="*/ 0 h 4280980"/>
              <a:gd name="connsiteX1" fmla="*/ 3995357 w 3995357"/>
              <a:gd name="connsiteY1" fmla="*/ 0 h 4280980"/>
              <a:gd name="connsiteX2" fmla="*/ 3995357 w 3995357"/>
              <a:gd name="connsiteY2" fmla="*/ 4280980 h 4280980"/>
              <a:gd name="connsiteX3" fmla="*/ 0 w 3995357"/>
              <a:gd name="connsiteY3" fmla="*/ 4280980 h 4280980"/>
              <a:gd name="connsiteX4" fmla="*/ 0 w 3995357"/>
              <a:gd name="connsiteY4" fmla="*/ 370846 h 428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357" h="4280980">
                <a:moveTo>
                  <a:pt x="385248" y="0"/>
                </a:moveTo>
                <a:lnTo>
                  <a:pt x="3995357" y="0"/>
                </a:lnTo>
                <a:lnTo>
                  <a:pt x="3995357" y="4280980"/>
                </a:lnTo>
                <a:lnTo>
                  <a:pt x="0" y="4280980"/>
                </a:lnTo>
                <a:lnTo>
                  <a:pt x="0" y="370846"/>
                </a:lnTo>
                <a:close/>
              </a:path>
            </a:pathLst>
          </a:custGeom>
          <a:solidFill>
            <a:schemeClr val="bg1">
              <a:lumMod val="95000"/>
            </a:schemeClr>
          </a:solidFill>
        </p:spPr>
        <p:txBody>
          <a:bodyPr wrap="square">
            <a:noAutofit/>
          </a:bodyPr>
          <a:lstStyle/>
          <a:p>
            <a:r>
              <a:rPr lang="en-US"/>
              <a:t>Click icon to add picture</a:t>
            </a:r>
          </a:p>
        </p:txBody>
      </p:sp>
      <p:sp>
        <p:nvSpPr>
          <p:cNvPr id="2" name="Title 1"/>
          <p:cNvSpPr>
            <a:spLocks noGrp="1"/>
          </p:cNvSpPr>
          <p:nvPr>
            <p:ph type="ctrTitle"/>
          </p:nvPr>
        </p:nvSpPr>
        <p:spPr>
          <a:xfrm>
            <a:off x="792099" y="1395987"/>
            <a:ext cx="3256199" cy="478800"/>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792099" y="1060300"/>
            <a:ext cx="3256199"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792099" y="1899357"/>
            <a:ext cx="3256199" cy="2312733"/>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8" name="Bilde 8">
            <a:extLst>
              <a:ext uri="{FF2B5EF4-FFF2-40B4-BE49-F238E27FC236}">
                <a16:creationId xmlns:a16="http://schemas.microsoft.com/office/drawing/2014/main" id="{03D27974-5455-49D6-8B70-99B9532A50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219600"/>
            <a:ext cx="856781" cy="334800"/>
          </a:xfrm>
          <a:prstGeom prst="rect">
            <a:avLst/>
          </a:prstGeom>
        </p:spPr>
      </p:pic>
    </p:spTree>
    <p:extLst>
      <p:ext uri="{BB962C8B-B14F-4D97-AF65-F5344CB8AC3E}">
        <p14:creationId xmlns:p14="http://schemas.microsoft.com/office/powerpoint/2010/main" val="318551368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text boxes">
    <p:bg>
      <p:bgPr>
        <a:solidFill>
          <a:srgbClr val="EADED0"/>
        </a:solidFill>
        <a:effectLst/>
      </p:bgPr>
    </p:bg>
    <p:spTree>
      <p:nvGrpSpPr>
        <p:cNvPr id="1" name=""/>
        <p:cNvGrpSpPr/>
        <p:nvPr/>
      </p:nvGrpSpPr>
      <p:grpSpPr>
        <a:xfrm>
          <a:off x="0" y="0"/>
          <a:ext cx="0" cy="0"/>
          <a:chOff x="0" y="0"/>
          <a:chExt cx="0" cy="0"/>
        </a:xfrm>
      </p:grpSpPr>
      <p:sp>
        <p:nvSpPr>
          <p:cNvPr id="30" name="fargeslide">
            <a:extLst>
              <a:ext uri="{FF2B5EF4-FFF2-40B4-BE49-F238E27FC236}">
                <a16:creationId xmlns:a16="http://schemas.microsoft.com/office/drawing/2014/main" id="{21D9AD1D-3685-4ED8-9B70-779DBA35E6E9}"/>
              </a:ext>
            </a:extLst>
          </p:cNvPr>
          <p:cNvSpPr/>
          <p:nvPr userDrawn="1"/>
        </p:nvSpPr>
        <p:spPr>
          <a:xfrm>
            <a:off x="-1" y="0"/>
            <a:ext cx="9143999" cy="5145088"/>
          </a:xfrm>
          <a:custGeom>
            <a:avLst/>
            <a:gdLst>
              <a:gd name="connsiteX0" fmla="*/ 0 w 9143999"/>
              <a:gd name="connsiteY0" fmla="*/ 0 h 5145088"/>
              <a:gd name="connsiteX1" fmla="*/ 9143999 w 9143999"/>
              <a:gd name="connsiteY1" fmla="*/ 0 h 5145088"/>
              <a:gd name="connsiteX2" fmla="*/ 9143999 w 9143999"/>
              <a:gd name="connsiteY2" fmla="*/ 864108 h 5145088"/>
              <a:gd name="connsiteX3" fmla="*/ 799289 w 9143999"/>
              <a:gd name="connsiteY3" fmla="*/ 864108 h 5145088"/>
              <a:gd name="connsiteX4" fmla="*/ 421253 w 9143999"/>
              <a:gd name="connsiteY4" fmla="*/ 1238554 h 5145088"/>
              <a:gd name="connsiteX5" fmla="*/ 421253 w 9143999"/>
              <a:gd name="connsiteY5" fmla="*/ 5145088 h 5145088"/>
              <a:gd name="connsiteX6" fmla="*/ 0 w 9143999"/>
              <a:gd name="connsiteY6"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5145088">
                <a:moveTo>
                  <a:pt x="0" y="0"/>
                </a:moveTo>
                <a:lnTo>
                  <a:pt x="9143999" y="0"/>
                </a:lnTo>
                <a:lnTo>
                  <a:pt x="9143999" y="864108"/>
                </a:lnTo>
                <a:lnTo>
                  <a:pt x="799289" y="864108"/>
                </a:lnTo>
                <a:lnTo>
                  <a:pt x="421253" y="1238554"/>
                </a:lnTo>
                <a:lnTo>
                  <a:pt x="421253"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1051664" y="1963709"/>
            <a:ext cx="2044706"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3" name="Plassholder for tekst 8">
            <a:extLst>
              <a:ext uri="{FF2B5EF4-FFF2-40B4-BE49-F238E27FC236}">
                <a16:creationId xmlns:a16="http://schemas.microsoft.com/office/drawing/2014/main" id="{5BAADBC1-FAAA-460D-9DF8-6E98DF4FA3C9}"/>
              </a:ext>
            </a:extLst>
          </p:cNvPr>
          <p:cNvSpPr>
            <a:spLocks noGrp="1"/>
          </p:cNvSpPr>
          <p:nvPr>
            <p:ph type="body" sz="quarter" idx="12"/>
          </p:nvPr>
        </p:nvSpPr>
        <p:spPr>
          <a:xfrm>
            <a:off x="1051664" y="2368135"/>
            <a:ext cx="2044705" cy="2064166"/>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1" name="Plassholder for tekst 8">
            <a:extLst>
              <a:ext uri="{FF2B5EF4-FFF2-40B4-BE49-F238E27FC236}">
                <a16:creationId xmlns:a16="http://schemas.microsoft.com/office/drawing/2014/main" id="{3FBF4D46-E847-4A76-AE7A-B8966F0EAF45}"/>
              </a:ext>
            </a:extLst>
          </p:cNvPr>
          <p:cNvSpPr>
            <a:spLocks noGrp="1"/>
          </p:cNvSpPr>
          <p:nvPr>
            <p:ph type="body" sz="quarter" idx="13"/>
          </p:nvPr>
        </p:nvSpPr>
        <p:spPr>
          <a:xfrm>
            <a:off x="3870465" y="1963709"/>
            <a:ext cx="2044706"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4" name="Plassholder for tekst 8">
            <a:extLst>
              <a:ext uri="{FF2B5EF4-FFF2-40B4-BE49-F238E27FC236}">
                <a16:creationId xmlns:a16="http://schemas.microsoft.com/office/drawing/2014/main" id="{ECC9DAE1-2C11-4906-BEE5-9060DF36A14D}"/>
              </a:ext>
            </a:extLst>
          </p:cNvPr>
          <p:cNvSpPr>
            <a:spLocks noGrp="1"/>
          </p:cNvSpPr>
          <p:nvPr>
            <p:ph type="body" sz="quarter" idx="14"/>
          </p:nvPr>
        </p:nvSpPr>
        <p:spPr>
          <a:xfrm>
            <a:off x="3870465" y="2368135"/>
            <a:ext cx="2044705" cy="2064166"/>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5" name="Plassholder for tekst 8">
            <a:extLst>
              <a:ext uri="{FF2B5EF4-FFF2-40B4-BE49-F238E27FC236}">
                <a16:creationId xmlns:a16="http://schemas.microsoft.com/office/drawing/2014/main" id="{52F13503-A9F5-4649-8B01-CDF35697E5C5}"/>
              </a:ext>
            </a:extLst>
          </p:cNvPr>
          <p:cNvSpPr>
            <a:spLocks noGrp="1"/>
          </p:cNvSpPr>
          <p:nvPr>
            <p:ph type="body" sz="quarter" idx="15"/>
          </p:nvPr>
        </p:nvSpPr>
        <p:spPr>
          <a:xfrm>
            <a:off x="6689266" y="1963709"/>
            <a:ext cx="1936575"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26" name="Plassholder for tekst 8">
            <a:extLst>
              <a:ext uri="{FF2B5EF4-FFF2-40B4-BE49-F238E27FC236}">
                <a16:creationId xmlns:a16="http://schemas.microsoft.com/office/drawing/2014/main" id="{0D5A691C-A32D-466A-8D93-89B3CB14BC30}"/>
              </a:ext>
            </a:extLst>
          </p:cNvPr>
          <p:cNvSpPr>
            <a:spLocks noGrp="1"/>
          </p:cNvSpPr>
          <p:nvPr>
            <p:ph type="body" sz="quarter" idx="16"/>
          </p:nvPr>
        </p:nvSpPr>
        <p:spPr>
          <a:xfrm>
            <a:off x="6689267" y="2368135"/>
            <a:ext cx="1936574" cy="2064166"/>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0" name="Bilde 8">
            <a:extLst>
              <a:ext uri="{FF2B5EF4-FFF2-40B4-BE49-F238E27FC236}">
                <a16:creationId xmlns:a16="http://schemas.microsoft.com/office/drawing/2014/main" id="{5AC56A13-DB91-40F6-853A-96DC9B9543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spTree>
    <p:extLst>
      <p:ext uri="{BB962C8B-B14F-4D97-AF65-F5344CB8AC3E}">
        <p14:creationId xmlns:p14="http://schemas.microsoft.com/office/powerpoint/2010/main" val="281240923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31F04FA-5483-47F4-9815-C9B85EBF2E8F}"/>
              </a:ext>
            </a:extLst>
          </p:cNvPr>
          <p:cNvSpPr>
            <a:spLocks noGrp="1"/>
          </p:cNvSpPr>
          <p:nvPr>
            <p:ph type="pic" sz="quarter" idx="15"/>
          </p:nvPr>
        </p:nvSpPr>
        <p:spPr>
          <a:xfrm>
            <a:off x="522065" y="2052258"/>
            <a:ext cx="8317037" cy="2772346"/>
          </a:xfrm>
          <a:custGeom>
            <a:avLst/>
            <a:gdLst>
              <a:gd name="connsiteX0" fmla="*/ 374228 w 8317037"/>
              <a:gd name="connsiteY0" fmla="*/ 0 h 2772346"/>
              <a:gd name="connsiteX1" fmla="*/ 8317037 w 8317037"/>
              <a:gd name="connsiteY1" fmla="*/ 0 h 2772346"/>
              <a:gd name="connsiteX2" fmla="*/ 8317037 w 8317037"/>
              <a:gd name="connsiteY2" fmla="*/ 2772346 h 2772346"/>
              <a:gd name="connsiteX3" fmla="*/ 0 w 8317037"/>
              <a:gd name="connsiteY3" fmla="*/ 2772346 h 2772346"/>
              <a:gd name="connsiteX4" fmla="*/ 0 w 8317037"/>
              <a:gd name="connsiteY4" fmla="*/ 358779 h 277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037" h="2772346">
                <a:moveTo>
                  <a:pt x="374228" y="0"/>
                </a:moveTo>
                <a:lnTo>
                  <a:pt x="8317037" y="0"/>
                </a:lnTo>
                <a:lnTo>
                  <a:pt x="8317037" y="2772346"/>
                </a:lnTo>
                <a:lnTo>
                  <a:pt x="0" y="2772346"/>
                </a:lnTo>
                <a:lnTo>
                  <a:pt x="0" y="358779"/>
                </a:lnTo>
                <a:close/>
              </a:path>
            </a:pathLst>
          </a:custGeom>
          <a:solidFill>
            <a:schemeClr val="bg1">
              <a:lumMod val="95000"/>
            </a:schemeClr>
          </a:solidFill>
        </p:spPr>
        <p:txBody>
          <a:bodyPr wrap="square">
            <a:noAutofit/>
          </a:bodyPr>
          <a:lstStyle/>
          <a:p>
            <a:r>
              <a:rPr lang="en-US"/>
              <a:t>Click icon to add picture</a:t>
            </a:r>
          </a:p>
        </p:txBody>
      </p:sp>
      <p:sp>
        <p:nvSpPr>
          <p:cNvPr id="2" name="Title 1"/>
          <p:cNvSpPr>
            <a:spLocks noGrp="1"/>
          </p:cNvSpPr>
          <p:nvPr>
            <p:ph type="ctrTitle"/>
          </p:nvPr>
        </p:nvSpPr>
        <p:spPr>
          <a:xfrm>
            <a:off x="900113" y="1092012"/>
            <a:ext cx="6858000" cy="461665"/>
          </a:xfrm>
        </p:spPr>
        <p:txBody>
          <a:bodyPr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900113" y="872997"/>
            <a:ext cx="6858000" cy="138499"/>
          </a:xfrm>
        </p:spPr>
        <p:txBody>
          <a:bodyPr anchor="b">
            <a:spAutoFit/>
          </a:bodyPr>
          <a:lstStyle>
            <a:lvl1pPr marL="0" indent="0" algn="l">
              <a:buNone/>
              <a:defRPr sz="1000" cap="all" spc="3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Plassholder for tekst 8">
            <a:extLst>
              <a:ext uri="{FF2B5EF4-FFF2-40B4-BE49-F238E27FC236}">
                <a16:creationId xmlns:a16="http://schemas.microsoft.com/office/drawing/2014/main" id="{50FFCAB0-B69B-4CA6-BFCD-C67A194004BD}"/>
              </a:ext>
            </a:extLst>
          </p:cNvPr>
          <p:cNvSpPr>
            <a:spLocks noGrp="1"/>
          </p:cNvSpPr>
          <p:nvPr>
            <p:ph type="body" sz="quarter" idx="10"/>
          </p:nvPr>
        </p:nvSpPr>
        <p:spPr>
          <a:xfrm>
            <a:off x="900113" y="1567966"/>
            <a:ext cx="6858000" cy="339232"/>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7" name="Picture 6">
            <a:extLst>
              <a:ext uri="{FF2B5EF4-FFF2-40B4-BE49-F238E27FC236}">
                <a16:creationId xmlns:a16="http://schemas.microsoft.com/office/drawing/2014/main" id="{C9CF0148-660A-402E-B565-322EC601D7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1200" y="4312800"/>
            <a:ext cx="859539" cy="335878"/>
          </a:xfrm>
          <a:prstGeom prst="rect">
            <a:avLst/>
          </a:prstGeom>
        </p:spPr>
      </p:pic>
    </p:spTree>
    <p:extLst>
      <p:ext uri="{BB962C8B-B14F-4D97-AF65-F5344CB8AC3E}">
        <p14:creationId xmlns:p14="http://schemas.microsoft.com/office/powerpoint/2010/main" val="418908573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red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1004" y="2069078"/>
            <a:ext cx="5915550" cy="313163"/>
          </a:xfrm>
        </p:spPr>
        <p:txBody>
          <a:bodyPr wrap="square" anchor="t">
            <a:spAutoFit/>
          </a:bodyPr>
          <a:lstStyle>
            <a:lvl1pPr algn="l">
              <a:defRPr sz="2200">
                <a:solidFill>
                  <a:schemeClr val="lt1"/>
                </a:solidFill>
              </a:defRPr>
            </a:lvl1pPr>
          </a:lstStyle>
          <a:p>
            <a:r>
              <a:rPr lang="en-US"/>
              <a:t>Click to edit Master title style</a:t>
            </a:r>
            <a:endParaRPr lang="en-US" dirty="0"/>
          </a:p>
        </p:txBody>
      </p:sp>
      <p:sp>
        <p:nvSpPr>
          <p:cNvPr id="3" name="Subtitle 2"/>
          <p:cNvSpPr>
            <a:spLocks noGrp="1"/>
          </p:cNvSpPr>
          <p:nvPr>
            <p:ph type="subTitle" idx="1"/>
          </p:nvPr>
        </p:nvSpPr>
        <p:spPr>
          <a:xfrm>
            <a:off x="1631004" y="1838843"/>
            <a:ext cx="5915550" cy="138499"/>
          </a:xfrm>
        </p:spPr>
        <p:txBody>
          <a:bodyPr wrap="square" anchor="b">
            <a:spAutoFit/>
          </a:bodyPr>
          <a:lstStyle>
            <a:lvl1pPr marL="0" indent="0" algn="l">
              <a:buNone/>
              <a:defRPr sz="1000" cap="all" spc="300" baseline="0">
                <a:solidFill>
                  <a:schemeClr val="l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E3CE318A-8F16-4F07-8141-18706B2F84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7599" y="4597254"/>
            <a:ext cx="859539" cy="335878"/>
          </a:xfrm>
          <a:prstGeom prst="rect">
            <a:avLst/>
          </a:prstGeom>
        </p:spPr>
      </p:pic>
    </p:spTree>
    <p:extLst>
      <p:ext uri="{BB962C8B-B14F-4D97-AF65-F5344CB8AC3E}">
        <p14:creationId xmlns:p14="http://schemas.microsoft.com/office/powerpoint/2010/main" val="232438588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3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2088261" y="1092012"/>
            <a:ext cx="4877804" cy="461665"/>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2088261" y="872997"/>
            <a:ext cx="4877804" cy="138499"/>
          </a:xfrm>
        </p:spPr>
        <p:txBody>
          <a:bodyPr wrap="square" anchor="b">
            <a:spAutoFit/>
          </a:bodyPr>
          <a:lstStyle>
            <a:lvl1pPr marL="0" indent="0" algn="l">
              <a:buNone/>
              <a:defRPr sz="1000" cap="all" spc="3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Plassholder for bilde 6">
            <a:extLst>
              <a:ext uri="{FF2B5EF4-FFF2-40B4-BE49-F238E27FC236}">
                <a16:creationId xmlns:a16="http://schemas.microsoft.com/office/drawing/2014/main" id="{CF8E11FF-4433-454E-AF9C-CBB6EC1A36D4}"/>
              </a:ext>
            </a:extLst>
          </p:cNvPr>
          <p:cNvSpPr>
            <a:spLocks noGrp="1"/>
          </p:cNvSpPr>
          <p:nvPr>
            <p:ph type="pic" sz="quarter" idx="10"/>
          </p:nvPr>
        </p:nvSpPr>
        <p:spPr>
          <a:xfrm>
            <a:off x="1645406" y="1886636"/>
            <a:ext cx="1901038" cy="2711138"/>
          </a:xfrm>
          <a:custGeom>
            <a:avLst/>
            <a:gdLst>
              <a:gd name="connsiteX0" fmla="*/ 379680 w 1861432"/>
              <a:gd name="connsiteY0" fmla="*/ 0 h 2711138"/>
              <a:gd name="connsiteX1" fmla="*/ 1861432 w 1861432"/>
              <a:gd name="connsiteY1" fmla="*/ 0 h 2711138"/>
              <a:gd name="connsiteX2" fmla="*/ 1861432 w 1861432"/>
              <a:gd name="connsiteY2" fmla="*/ 2711138 h 2711138"/>
              <a:gd name="connsiteX3" fmla="*/ 0 w 1861432"/>
              <a:gd name="connsiteY3" fmla="*/ 2711138 h 2711138"/>
              <a:gd name="connsiteX4" fmla="*/ 0 w 1861432"/>
              <a:gd name="connsiteY4" fmla="*/ 368930 h 271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32" h="2711138">
                <a:moveTo>
                  <a:pt x="379680" y="0"/>
                </a:moveTo>
                <a:lnTo>
                  <a:pt x="1861432" y="0"/>
                </a:lnTo>
                <a:lnTo>
                  <a:pt x="1861432" y="2711138"/>
                </a:lnTo>
                <a:lnTo>
                  <a:pt x="0" y="2711138"/>
                </a:lnTo>
                <a:lnTo>
                  <a:pt x="0" y="368930"/>
                </a:lnTo>
                <a:close/>
              </a:path>
            </a:pathLst>
          </a:custGeom>
          <a:solidFill>
            <a:schemeClr val="bg1">
              <a:lumMod val="95000"/>
            </a:schemeClr>
          </a:solidFill>
        </p:spPr>
        <p:txBody>
          <a:bodyPr wrap="square">
            <a:noAutofit/>
          </a:bodyPr>
          <a:lstStyle/>
          <a:p>
            <a:r>
              <a:rPr lang="en-US"/>
              <a:t>Click icon to add picture</a:t>
            </a:r>
            <a:endParaRPr lang="nb-NO"/>
          </a:p>
        </p:txBody>
      </p:sp>
      <p:sp>
        <p:nvSpPr>
          <p:cNvPr id="8" name="Plassholder for bilde 7">
            <a:extLst>
              <a:ext uri="{FF2B5EF4-FFF2-40B4-BE49-F238E27FC236}">
                <a16:creationId xmlns:a16="http://schemas.microsoft.com/office/drawing/2014/main" id="{D27D0853-478F-4575-A7AB-8DDC80B8BF00}"/>
              </a:ext>
            </a:extLst>
          </p:cNvPr>
          <p:cNvSpPr>
            <a:spLocks noGrp="1"/>
          </p:cNvSpPr>
          <p:nvPr>
            <p:ph type="pic" sz="quarter" idx="13"/>
          </p:nvPr>
        </p:nvSpPr>
        <p:spPr>
          <a:xfrm>
            <a:off x="3618452" y="1886636"/>
            <a:ext cx="1901038" cy="2711138"/>
          </a:xfrm>
          <a:prstGeom prst="rect">
            <a:avLst/>
          </a:prstGeom>
          <a:solidFill>
            <a:schemeClr val="bg1">
              <a:lumMod val="95000"/>
            </a:schemeClr>
          </a:solidFill>
        </p:spPr>
        <p:txBody>
          <a:bodyPr wrap="square">
            <a:noAutofit/>
          </a:bodyPr>
          <a:lstStyle/>
          <a:p>
            <a:r>
              <a:rPr lang="en-US"/>
              <a:t>Click icon to add picture</a:t>
            </a:r>
            <a:endParaRPr lang="nb-NO"/>
          </a:p>
        </p:txBody>
      </p:sp>
      <p:sp>
        <p:nvSpPr>
          <p:cNvPr id="9" name="Plassholder for bilde 8">
            <a:extLst>
              <a:ext uri="{FF2B5EF4-FFF2-40B4-BE49-F238E27FC236}">
                <a16:creationId xmlns:a16="http://schemas.microsoft.com/office/drawing/2014/main" id="{68BBE79F-F999-454A-83F1-42AB075C4178}"/>
              </a:ext>
            </a:extLst>
          </p:cNvPr>
          <p:cNvSpPr>
            <a:spLocks noGrp="1"/>
          </p:cNvSpPr>
          <p:nvPr>
            <p:ph type="pic" sz="quarter" idx="14"/>
          </p:nvPr>
        </p:nvSpPr>
        <p:spPr>
          <a:xfrm>
            <a:off x="5597556" y="1886636"/>
            <a:ext cx="1901038" cy="2711138"/>
          </a:xfrm>
          <a:prstGeom prst="rect">
            <a:avLst/>
          </a:prstGeom>
          <a:solidFill>
            <a:schemeClr val="bg1">
              <a:lumMod val="95000"/>
            </a:schemeClr>
          </a:solidFill>
        </p:spPr>
        <p:txBody>
          <a:bodyPr wrap="square">
            <a:noAutofit/>
          </a:bodyPr>
          <a:lstStyle/>
          <a:p>
            <a:r>
              <a:rPr lang="en-US"/>
              <a:t>Click icon to add picture</a:t>
            </a:r>
            <a:endParaRPr lang="nb-NO"/>
          </a:p>
        </p:txBody>
      </p:sp>
      <p:sp>
        <p:nvSpPr>
          <p:cNvPr id="10" name="Plassholder for tekst 8">
            <a:extLst>
              <a:ext uri="{FF2B5EF4-FFF2-40B4-BE49-F238E27FC236}">
                <a16:creationId xmlns:a16="http://schemas.microsoft.com/office/drawing/2014/main" id="{E1C55E12-D5C9-413F-9C95-DBD2B9399206}"/>
              </a:ext>
            </a:extLst>
          </p:cNvPr>
          <p:cNvSpPr>
            <a:spLocks noGrp="1"/>
          </p:cNvSpPr>
          <p:nvPr>
            <p:ph type="body" sz="quarter" idx="11"/>
          </p:nvPr>
        </p:nvSpPr>
        <p:spPr>
          <a:xfrm>
            <a:off x="1768009" y="3603862"/>
            <a:ext cx="1655832" cy="543418"/>
          </a:xfrm>
        </p:spPr>
        <p:txBody>
          <a:bodyPr wrap="square" anchor="b">
            <a:spAutoFit/>
          </a:bodyPr>
          <a:lstStyle>
            <a:lvl1pPr marL="0" indent="0" algn="ctr">
              <a:lnSpc>
                <a:spcPct val="135000"/>
              </a:lnSpc>
              <a:buNone/>
              <a:defRPr sz="900" cap="all" spc="300" baseline="0">
                <a:solidFill>
                  <a:schemeClr val="lt1"/>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2" name="Plassholder for tekst 8">
            <a:extLst>
              <a:ext uri="{FF2B5EF4-FFF2-40B4-BE49-F238E27FC236}">
                <a16:creationId xmlns:a16="http://schemas.microsoft.com/office/drawing/2014/main" id="{DA9881A7-70AC-4C39-8606-468CF9BCC160}"/>
              </a:ext>
            </a:extLst>
          </p:cNvPr>
          <p:cNvSpPr>
            <a:spLocks noGrp="1"/>
          </p:cNvSpPr>
          <p:nvPr>
            <p:ph type="body" sz="quarter" idx="15"/>
          </p:nvPr>
        </p:nvSpPr>
        <p:spPr>
          <a:xfrm>
            <a:off x="3741055" y="3603862"/>
            <a:ext cx="1655832" cy="543418"/>
          </a:xfrm>
        </p:spPr>
        <p:txBody>
          <a:bodyPr wrap="square" anchor="b">
            <a:spAutoFit/>
          </a:bodyPr>
          <a:lstStyle>
            <a:lvl1pPr marL="0" indent="0" algn="ctr">
              <a:lnSpc>
                <a:spcPct val="135000"/>
              </a:lnSpc>
              <a:buNone/>
              <a:defRPr sz="900" cap="all" spc="300" baseline="0">
                <a:solidFill>
                  <a:schemeClr val="lt1"/>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3" name="Plassholder for tekst 8">
            <a:extLst>
              <a:ext uri="{FF2B5EF4-FFF2-40B4-BE49-F238E27FC236}">
                <a16:creationId xmlns:a16="http://schemas.microsoft.com/office/drawing/2014/main" id="{96735170-56C4-48A0-B3DD-BD2F248A806B}"/>
              </a:ext>
            </a:extLst>
          </p:cNvPr>
          <p:cNvSpPr>
            <a:spLocks noGrp="1"/>
          </p:cNvSpPr>
          <p:nvPr>
            <p:ph type="body" sz="quarter" idx="16"/>
          </p:nvPr>
        </p:nvSpPr>
        <p:spPr>
          <a:xfrm>
            <a:off x="5714101" y="3603862"/>
            <a:ext cx="1655832" cy="543418"/>
          </a:xfrm>
        </p:spPr>
        <p:txBody>
          <a:bodyPr wrap="square" anchor="b">
            <a:spAutoFit/>
          </a:bodyPr>
          <a:lstStyle>
            <a:lvl1pPr marL="0" indent="0" algn="ctr">
              <a:lnSpc>
                <a:spcPct val="135000"/>
              </a:lnSpc>
              <a:buNone/>
              <a:defRPr sz="900" cap="all" spc="300" baseline="0">
                <a:solidFill>
                  <a:schemeClr val="lt1"/>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1" name="Bilde 8">
            <a:extLst>
              <a:ext uri="{FF2B5EF4-FFF2-40B4-BE49-F238E27FC236}">
                <a16:creationId xmlns:a16="http://schemas.microsoft.com/office/drawing/2014/main" id="{0A28469A-A0AA-474B-8AC1-BE0D9F5B4B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219600"/>
            <a:ext cx="856781" cy="334800"/>
          </a:xfrm>
          <a:prstGeom prst="rect">
            <a:avLst/>
          </a:prstGeom>
        </p:spPr>
      </p:pic>
    </p:spTree>
    <p:extLst>
      <p:ext uri="{BB962C8B-B14F-4D97-AF65-F5344CB8AC3E}">
        <p14:creationId xmlns:p14="http://schemas.microsoft.com/office/powerpoint/2010/main" val="284907155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6">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CD52FF78-8840-498F-B9AB-15899672C62C}"/>
              </a:ext>
            </a:extLst>
          </p:cNvPr>
          <p:cNvSpPr>
            <a:spLocks noGrp="1"/>
          </p:cNvSpPr>
          <p:nvPr>
            <p:ph type="pic" sz="quarter" idx="11"/>
          </p:nvPr>
        </p:nvSpPr>
        <p:spPr>
          <a:xfrm>
            <a:off x="4234129" y="0"/>
            <a:ext cx="4909871" cy="5145088"/>
          </a:xfrm>
          <a:custGeom>
            <a:avLst/>
            <a:gdLst>
              <a:gd name="connsiteX0" fmla="*/ 1288960 w 4909871"/>
              <a:gd name="connsiteY0" fmla="*/ 0 h 5145088"/>
              <a:gd name="connsiteX1" fmla="*/ 4909871 w 4909871"/>
              <a:gd name="connsiteY1" fmla="*/ 0 h 5145088"/>
              <a:gd name="connsiteX2" fmla="*/ 4909871 w 4909871"/>
              <a:gd name="connsiteY2" fmla="*/ 5145088 h 5145088"/>
              <a:gd name="connsiteX3" fmla="*/ 0 w 4909871"/>
              <a:gd name="connsiteY3" fmla="*/ 5145088 h 5145088"/>
              <a:gd name="connsiteX4" fmla="*/ 0 w 4909871"/>
              <a:gd name="connsiteY4" fmla="*/ 5145083 h 514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871" h="5145088">
                <a:moveTo>
                  <a:pt x="1288960" y="0"/>
                </a:moveTo>
                <a:lnTo>
                  <a:pt x="4909871" y="0"/>
                </a:lnTo>
                <a:lnTo>
                  <a:pt x="4909871" y="5145088"/>
                </a:lnTo>
                <a:lnTo>
                  <a:pt x="0" y="5145088"/>
                </a:lnTo>
                <a:lnTo>
                  <a:pt x="0" y="5145083"/>
                </a:lnTo>
                <a:close/>
              </a:path>
            </a:pathLst>
          </a:custGeom>
          <a:solidFill>
            <a:schemeClr val="bg1">
              <a:lumMod val="95000"/>
            </a:schemeClr>
          </a:solidFill>
        </p:spPr>
        <p:txBody>
          <a:bodyPr wrap="square">
            <a:noAutofit/>
          </a:bodyPr>
          <a:lstStyle/>
          <a:p>
            <a:r>
              <a:rPr lang="en-US"/>
              <a:t>Click icon to add picture</a:t>
            </a:r>
            <a:endParaRPr lang="nb-NO"/>
          </a:p>
        </p:txBody>
      </p:sp>
      <p:sp>
        <p:nvSpPr>
          <p:cNvPr id="2" name="Title 1"/>
          <p:cNvSpPr>
            <a:spLocks noGrp="1"/>
          </p:cNvSpPr>
          <p:nvPr>
            <p:ph type="ctrTitle"/>
          </p:nvPr>
        </p:nvSpPr>
        <p:spPr>
          <a:xfrm>
            <a:off x="936117" y="1395987"/>
            <a:ext cx="3453003" cy="923330"/>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936117" y="1060300"/>
            <a:ext cx="3453003"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936117" y="1899357"/>
            <a:ext cx="3453003" cy="2312733"/>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0" name="Picture 9">
            <a:extLst>
              <a:ext uri="{FF2B5EF4-FFF2-40B4-BE49-F238E27FC236}">
                <a16:creationId xmlns:a16="http://schemas.microsoft.com/office/drawing/2014/main" id="{3E95407D-F231-421C-94BD-A17A4D8F2C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7599" y="4597254"/>
            <a:ext cx="859539" cy="335878"/>
          </a:xfrm>
          <a:prstGeom prst="rect">
            <a:avLst/>
          </a:prstGeom>
        </p:spPr>
      </p:pic>
    </p:spTree>
    <p:extLst>
      <p:ext uri="{BB962C8B-B14F-4D97-AF65-F5344CB8AC3E}">
        <p14:creationId xmlns:p14="http://schemas.microsoft.com/office/powerpoint/2010/main" val="351954947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picture #7">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47F58A98-0FCF-4593-B93C-262FD8D9CCAD}"/>
              </a:ext>
            </a:extLst>
          </p:cNvPr>
          <p:cNvSpPr>
            <a:spLocks noGrp="1"/>
          </p:cNvSpPr>
          <p:nvPr>
            <p:ph type="pic" sz="quarter" idx="11"/>
          </p:nvPr>
        </p:nvSpPr>
        <p:spPr>
          <a:xfrm>
            <a:off x="1" y="0"/>
            <a:ext cx="4536566" cy="5145088"/>
          </a:xfrm>
          <a:custGeom>
            <a:avLst/>
            <a:gdLst>
              <a:gd name="connsiteX0" fmla="*/ 4536562 w 4536566"/>
              <a:gd name="connsiteY0" fmla="*/ 0 h 5145088"/>
              <a:gd name="connsiteX1" fmla="*/ 4536566 w 4536566"/>
              <a:gd name="connsiteY1" fmla="*/ 0 h 5145088"/>
              <a:gd name="connsiteX2" fmla="*/ 4536566 w 4536566"/>
              <a:gd name="connsiteY2" fmla="*/ 5145088 h 5145088"/>
              <a:gd name="connsiteX3" fmla="*/ 4536562 w 4536566"/>
              <a:gd name="connsiteY3" fmla="*/ 5145088 h 5145088"/>
              <a:gd name="connsiteX4" fmla="*/ 0 w 4536566"/>
              <a:gd name="connsiteY4" fmla="*/ 0 h 5145088"/>
              <a:gd name="connsiteX5" fmla="*/ 4536562 w 4536566"/>
              <a:gd name="connsiteY5" fmla="*/ 0 h 5145088"/>
              <a:gd name="connsiteX6" fmla="*/ 3251203 w 4536566"/>
              <a:gd name="connsiteY6" fmla="*/ 5145088 h 5145088"/>
              <a:gd name="connsiteX7" fmla="*/ 0 w 4536566"/>
              <a:gd name="connsiteY7" fmla="*/ 5145088 h 5145088"/>
              <a:gd name="connsiteX0" fmla="*/ 4536562 w 4536566"/>
              <a:gd name="connsiteY0" fmla="*/ 0 h 5145088"/>
              <a:gd name="connsiteX1" fmla="*/ 4536566 w 4536566"/>
              <a:gd name="connsiteY1" fmla="*/ 0 h 5145088"/>
              <a:gd name="connsiteX2" fmla="*/ 4536566 w 4536566"/>
              <a:gd name="connsiteY2" fmla="*/ 5145088 h 5145088"/>
              <a:gd name="connsiteX3" fmla="*/ 4536562 w 4536566"/>
              <a:gd name="connsiteY3" fmla="*/ 0 h 5145088"/>
              <a:gd name="connsiteX4" fmla="*/ 0 w 4536566"/>
              <a:gd name="connsiteY4" fmla="*/ 0 h 5145088"/>
              <a:gd name="connsiteX5" fmla="*/ 4536562 w 4536566"/>
              <a:gd name="connsiteY5" fmla="*/ 0 h 5145088"/>
              <a:gd name="connsiteX6" fmla="*/ 3251203 w 4536566"/>
              <a:gd name="connsiteY6" fmla="*/ 5145088 h 5145088"/>
              <a:gd name="connsiteX7" fmla="*/ 0 w 4536566"/>
              <a:gd name="connsiteY7" fmla="*/ 5145088 h 5145088"/>
              <a:gd name="connsiteX8" fmla="*/ 0 w 4536566"/>
              <a:gd name="connsiteY8" fmla="*/ 0 h 5145088"/>
              <a:gd name="connsiteX0" fmla="*/ 4536562 w 4536566"/>
              <a:gd name="connsiteY0" fmla="*/ 0 h 5145088"/>
              <a:gd name="connsiteX1" fmla="*/ 4536566 w 4536566"/>
              <a:gd name="connsiteY1" fmla="*/ 0 h 5145088"/>
              <a:gd name="connsiteX2" fmla="*/ 4536562 w 4536566"/>
              <a:gd name="connsiteY2" fmla="*/ 0 h 5145088"/>
              <a:gd name="connsiteX3" fmla="*/ 0 w 4536566"/>
              <a:gd name="connsiteY3" fmla="*/ 0 h 5145088"/>
              <a:gd name="connsiteX4" fmla="*/ 4536562 w 4536566"/>
              <a:gd name="connsiteY4" fmla="*/ 0 h 5145088"/>
              <a:gd name="connsiteX5" fmla="*/ 3251203 w 4536566"/>
              <a:gd name="connsiteY5" fmla="*/ 5145088 h 5145088"/>
              <a:gd name="connsiteX6" fmla="*/ 0 w 4536566"/>
              <a:gd name="connsiteY6" fmla="*/ 5145088 h 5145088"/>
              <a:gd name="connsiteX7" fmla="*/ 0 w 4536566"/>
              <a:gd name="connsiteY7" fmla="*/ 0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6566" h="5145088">
                <a:moveTo>
                  <a:pt x="4536562" y="0"/>
                </a:moveTo>
                <a:lnTo>
                  <a:pt x="4536566" y="0"/>
                </a:lnTo>
                <a:lnTo>
                  <a:pt x="4536562" y="0"/>
                </a:lnTo>
                <a:close/>
                <a:moveTo>
                  <a:pt x="0" y="0"/>
                </a:moveTo>
                <a:lnTo>
                  <a:pt x="4536562" y="0"/>
                </a:lnTo>
                <a:lnTo>
                  <a:pt x="3251203" y="5145088"/>
                </a:lnTo>
                <a:lnTo>
                  <a:pt x="0" y="5145088"/>
                </a:lnTo>
                <a:lnTo>
                  <a:pt x="0" y="0"/>
                </a:lnTo>
                <a:close/>
              </a:path>
            </a:pathLst>
          </a:custGeom>
          <a:solidFill>
            <a:schemeClr val="bg1">
              <a:lumMod val="95000"/>
            </a:schemeClr>
          </a:solidFill>
        </p:spPr>
        <p:txBody>
          <a:bodyPr wrap="square">
            <a:noAutofit/>
          </a:bodyPr>
          <a:lstStyle/>
          <a:p>
            <a:r>
              <a:rPr lang="en-US"/>
              <a:t>Click icon to add picture</a:t>
            </a:r>
            <a:endParaRPr lang="nb-NO"/>
          </a:p>
        </p:txBody>
      </p:sp>
      <p:sp>
        <p:nvSpPr>
          <p:cNvPr id="8" name="Title 1">
            <a:extLst>
              <a:ext uri="{FF2B5EF4-FFF2-40B4-BE49-F238E27FC236}">
                <a16:creationId xmlns:a16="http://schemas.microsoft.com/office/drawing/2014/main" id="{C954603C-44CF-4A47-BA0C-6BC8B2C3D0B6}"/>
              </a:ext>
            </a:extLst>
          </p:cNvPr>
          <p:cNvSpPr>
            <a:spLocks noGrp="1"/>
          </p:cNvSpPr>
          <p:nvPr>
            <p:ph type="ctrTitle"/>
          </p:nvPr>
        </p:nvSpPr>
        <p:spPr>
          <a:xfrm>
            <a:off x="4727391" y="2106533"/>
            <a:ext cx="3256199" cy="478800"/>
          </a:xfrm>
        </p:spPr>
        <p:txBody>
          <a:bodyPr wrap="square" anchor="t">
            <a:spAutoFit/>
          </a:bodyPr>
          <a:lstStyle>
            <a:lvl1pPr algn="l">
              <a:defRPr sz="3000"/>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0D2FD6B4-DB55-473A-8D8A-662FEA9E51A6}"/>
              </a:ext>
            </a:extLst>
          </p:cNvPr>
          <p:cNvSpPr>
            <a:spLocks noGrp="1"/>
          </p:cNvSpPr>
          <p:nvPr>
            <p:ph type="body" sz="quarter" idx="10"/>
          </p:nvPr>
        </p:nvSpPr>
        <p:spPr>
          <a:xfrm>
            <a:off x="4727391" y="2609904"/>
            <a:ext cx="3256199" cy="1816954"/>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Subtitle 2">
            <a:extLst>
              <a:ext uri="{FF2B5EF4-FFF2-40B4-BE49-F238E27FC236}">
                <a16:creationId xmlns:a16="http://schemas.microsoft.com/office/drawing/2014/main" id="{FB32E8C4-2245-419D-98B4-193976E413FE}"/>
              </a:ext>
            </a:extLst>
          </p:cNvPr>
          <p:cNvSpPr>
            <a:spLocks noGrp="1"/>
          </p:cNvSpPr>
          <p:nvPr>
            <p:ph type="subTitle" idx="1"/>
          </p:nvPr>
        </p:nvSpPr>
        <p:spPr>
          <a:xfrm>
            <a:off x="4727391" y="1771200"/>
            <a:ext cx="3256199"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0935751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8">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8584D70-9596-46AA-9AC4-974A348F3F87}"/>
              </a:ext>
            </a:extLst>
          </p:cNvPr>
          <p:cNvSpPr>
            <a:spLocks noGrp="1"/>
          </p:cNvSpPr>
          <p:nvPr>
            <p:ph type="pic" sz="quarter" idx="15"/>
          </p:nvPr>
        </p:nvSpPr>
        <p:spPr>
          <a:xfrm>
            <a:off x="2414531" y="216025"/>
            <a:ext cx="2285426" cy="4929061"/>
          </a:xfrm>
          <a:custGeom>
            <a:avLst/>
            <a:gdLst>
              <a:gd name="connsiteX0" fmla="*/ 396235 w 2285426"/>
              <a:gd name="connsiteY0" fmla="*/ 0 h 4929061"/>
              <a:gd name="connsiteX1" fmla="*/ 2285426 w 2285426"/>
              <a:gd name="connsiteY1" fmla="*/ 0 h 4929061"/>
              <a:gd name="connsiteX2" fmla="*/ 2285426 w 2285426"/>
              <a:gd name="connsiteY2" fmla="*/ 4929061 h 4929061"/>
              <a:gd name="connsiteX3" fmla="*/ 0 w 2285426"/>
              <a:gd name="connsiteY3" fmla="*/ 4929061 h 4929061"/>
              <a:gd name="connsiteX4" fmla="*/ 0 w 2285426"/>
              <a:gd name="connsiteY4" fmla="*/ 424832 h 492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426" h="4929061">
                <a:moveTo>
                  <a:pt x="396235" y="0"/>
                </a:moveTo>
                <a:lnTo>
                  <a:pt x="2285426" y="0"/>
                </a:lnTo>
                <a:lnTo>
                  <a:pt x="2285426" y="4929061"/>
                </a:lnTo>
                <a:lnTo>
                  <a:pt x="0" y="4929061"/>
                </a:lnTo>
                <a:lnTo>
                  <a:pt x="0" y="424832"/>
                </a:lnTo>
                <a:close/>
              </a:path>
            </a:pathLst>
          </a:custGeom>
          <a:solidFill>
            <a:schemeClr val="bg1">
              <a:lumMod val="95000"/>
            </a:schemeClr>
          </a:solidFill>
        </p:spPr>
        <p:txBody>
          <a:bodyPr wrap="square">
            <a:noAutofit/>
          </a:bodyPr>
          <a:lstStyle/>
          <a:p>
            <a:r>
              <a:rPr lang="en-US"/>
              <a:t>Click icon to add picture</a:t>
            </a:r>
          </a:p>
        </p:txBody>
      </p:sp>
      <p:sp>
        <p:nvSpPr>
          <p:cNvPr id="2" name="Title 1"/>
          <p:cNvSpPr>
            <a:spLocks noGrp="1"/>
          </p:cNvSpPr>
          <p:nvPr>
            <p:ph type="ctrTitle"/>
          </p:nvPr>
        </p:nvSpPr>
        <p:spPr>
          <a:xfrm>
            <a:off x="392450" y="1766844"/>
            <a:ext cx="1629390" cy="1384995"/>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392450" y="1292658"/>
            <a:ext cx="1629390" cy="415498"/>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4961420" y="1127761"/>
            <a:ext cx="3562817" cy="3484880"/>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7" name="Picture 6">
            <a:extLst>
              <a:ext uri="{FF2B5EF4-FFF2-40B4-BE49-F238E27FC236}">
                <a16:creationId xmlns:a16="http://schemas.microsoft.com/office/drawing/2014/main" id="{544BF58F-22C5-4633-89B4-907F329180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56800" y="4478400"/>
            <a:ext cx="859539" cy="335878"/>
          </a:xfrm>
          <a:prstGeom prst="rect">
            <a:avLst/>
          </a:prstGeom>
        </p:spPr>
      </p:pic>
    </p:spTree>
    <p:extLst>
      <p:ext uri="{BB962C8B-B14F-4D97-AF65-F5344CB8AC3E}">
        <p14:creationId xmlns:p14="http://schemas.microsoft.com/office/powerpoint/2010/main" val="259555512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9">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9A2CD1B-A9F5-4926-8186-F878A73D8EC7}"/>
              </a:ext>
            </a:extLst>
          </p:cNvPr>
          <p:cNvSpPr>
            <a:spLocks noGrp="1"/>
          </p:cNvSpPr>
          <p:nvPr>
            <p:ph type="pic" sz="quarter" idx="21"/>
          </p:nvPr>
        </p:nvSpPr>
        <p:spPr>
          <a:xfrm>
            <a:off x="4255732" y="216025"/>
            <a:ext cx="2285426" cy="4929061"/>
          </a:xfrm>
          <a:custGeom>
            <a:avLst/>
            <a:gdLst>
              <a:gd name="connsiteX0" fmla="*/ 396235 w 2285426"/>
              <a:gd name="connsiteY0" fmla="*/ 0 h 4929061"/>
              <a:gd name="connsiteX1" fmla="*/ 2285426 w 2285426"/>
              <a:gd name="connsiteY1" fmla="*/ 0 h 4929061"/>
              <a:gd name="connsiteX2" fmla="*/ 2285426 w 2285426"/>
              <a:gd name="connsiteY2" fmla="*/ 4929061 h 4929061"/>
              <a:gd name="connsiteX3" fmla="*/ 0 w 2285426"/>
              <a:gd name="connsiteY3" fmla="*/ 4929061 h 4929061"/>
              <a:gd name="connsiteX4" fmla="*/ 0 w 2285426"/>
              <a:gd name="connsiteY4" fmla="*/ 424832 h 492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426" h="4929061">
                <a:moveTo>
                  <a:pt x="396235" y="0"/>
                </a:moveTo>
                <a:lnTo>
                  <a:pt x="2285426" y="0"/>
                </a:lnTo>
                <a:lnTo>
                  <a:pt x="2285426" y="4929061"/>
                </a:lnTo>
                <a:lnTo>
                  <a:pt x="0" y="4929061"/>
                </a:lnTo>
                <a:lnTo>
                  <a:pt x="0" y="424832"/>
                </a:lnTo>
                <a:close/>
              </a:path>
            </a:pathLst>
          </a:custGeom>
          <a:solidFill>
            <a:schemeClr val="bg1">
              <a:lumMod val="95000"/>
            </a:schemeClr>
          </a:solidFill>
        </p:spPr>
        <p:txBody>
          <a:bodyPr wrap="square">
            <a:noAutofit/>
          </a:bodyPr>
          <a:lstStyle/>
          <a:p>
            <a:r>
              <a:rPr lang="en-US"/>
              <a:t>Click icon to add picture</a:t>
            </a:r>
          </a:p>
        </p:txBody>
      </p:sp>
      <p:sp>
        <p:nvSpPr>
          <p:cNvPr id="2" name="Title 1"/>
          <p:cNvSpPr>
            <a:spLocks noGrp="1"/>
          </p:cNvSpPr>
          <p:nvPr>
            <p:ph type="ctrTitle"/>
          </p:nvPr>
        </p:nvSpPr>
        <p:spPr>
          <a:xfrm>
            <a:off x="392449" y="1766844"/>
            <a:ext cx="3561454" cy="923330"/>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392450" y="1569657"/>
            <a:ext cx="3561454"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391087" y="2075412"/>
            <a:ext cx="3562817" cy="2297083"/>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8" name="Plassholder for tekst 8">
            <a:extLst>
              <a:ext uri="{FF2B5EF4-FFF2-40B4-BE49-F238E27FC236}">
                <a16:creationId xmlns:a16="http://schemas.microsoft.com/office/drawing/2014/main" id="{F87FEA5F-3700-44AF-BD8F-94F6729FD1BD}"/>
              </a:ext>
            </a:extLst>
          </p:cNvPr>
          <p:cNvSpPr>
            <a:spLocks noGrp="1"/>
          </p:cNvSpPr>
          <p:nvPr>
            <p:ph type="body" sz="quarter" idx="15"/>
          </p:nvPr>
        </p:nvSpPr>
        <p:spPr>
          <a:xfrm>
            <a:off x="7049681" y="1192492"/>
            <a:ext cx="1919850" cy="309436"/>
          </a:xfrm>
        </p:spPr>
        <p:txBody>
          <a:bodyPr>
            <a:noAutofit/>
          </a:bodyPr>
          <a:lstStyle>
            <a:lvl1pPr marL="0" indent="0">
              <a:lnSpc>
                <a:spcPct val="150000"/>
              </a:lnSpc>
              <a:buNone/>
              <a:defRPr sz="1200" cap="all" spc="38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2" name="Plassholder for tekst 8">
            <a:extLst>
              <a:ext uri="{FF2B5EF4-FFF2-40B4-BE49-F238E27FC236}">
                <a16:creationId xmlns:a16="http://schemas.microsoft.com/office/drawing/2014/main" id="{B0A9442B-A862-4D9A-94F6-916029C26F79}"/>
              </a:ext>
            </a:extLst>
          </p:cNvPr>
          <p:cNvSpPr>
            <a:spLocks noGrp="1"/>
          </p:cNvSpPr>
          <p:nvPr>
            <p:ph type="body" sz="quarter" idx="16"/>
          </p:nvPr>
        </p:nvSpPr>
        <p:spPr>
          <a:xfrm>
            <a:off x="7049681" y="1501930"/>
            <a:ext cx="1919850" cy="205569"/>
          </a:xfrm>
        </p:spPr>
        <p:txBody>
          <a:bodyPr>
            <a:spAutoFit/>
          </a:bodyPr>
          <a:lstStyle>
            <a:lvl1pPr marL="0" indent="0">
              <a:lnSpc>
                <a:spcPct val="150000"/>
              </a:lnSpc>
              <a:buNone/>
              <a:defRPr sz="1000" cap="none" spc="0" baseline="0">
                <a:latin typeface="+mn-lt"/>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6" name="Plassholder for tekst 8">
            <a:extLst>
              <a:ext uri="{FF2B5EF4-FFF2-40B4-BE49-F238E27FC236}">
                <a16:creationId xmlns:a16="http://schemas.microsoft.com/office/drawing/2014/main" id="{C410BA20-43F4-4229-835E-96E1D24A707E}"/>
              </a:ext>
            </a:extLst>
          </p:cNvPr>
          <p:cNvSpPr>
            <a:spLocks noGrp="1"/>
          </p:cNvSpPr>
          <p:nvPr>
            <p:ph type="body" sz="quarter" idx="17"/>
          </p:nvPr>
        </p:nvSpPr>
        <p:spPr>
          <a:xfrm>
            <a:off x="7049681" y="2407542"/>
            <a:ext cx="1919850" cy="309436"/>
          </a:xfrm>
        </p:spPr>
        <p:txBody>
          <a:bodyPr>
            <a:noAutofit/>
          </a:bodyPr>
          <a:lstStyle>
            <a:lvl1pPr marL="0" indent="0">
              <a:lnSpc>
                <a:spcPct val="150000"/>
              </a:lnSpc>
              <a:buNone/>
              <a:defRPr sz="1200" cap="all" spc="38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7" name="Plassholder for tekst 8">
            <a:extLst>
              <a:ext uri="{FF2B5EF4-FFF2-40B4-BE49-F238E27FC236}">
                <a16:creationId xmlns:a16="http://schemas.microsoft.com/office/drawing/2014/main" id="{D8353BEF-FBD2-4416-803F-3003C2C1C3F3}"/>
              </a:ext>
            </a:extLst>
          </p:cNvPr>
          <p:cNvSpPr>
            <a:spLocks noGrp="1"/>
          </p:cNvSpPr>
          <p:nvPr>
            <p:ph type="body" sz="quarter" idx="18"/>
          </p:nvPr>
        </p:nvSpPr>
        <p:spPr>
          <a:xfrm>
            <a:off x="7049681" y="2716980"/>
            <a:ext cx="1919850" cy="205569"/>
          </a:xfrm>
        </p:spPr>
        <p:txBody>
          <a:bodyPr>
            <a:spAutoFit/>
          </a:bodyPr>
          <a:lstStyle>
            <a:lvl1pPr marL="0" indent="0">
              <a:lnSpc>
                <a:spcPct val="150000"/>
              </a:lnSpc>
              <a:buNone/>
              <a:defRPr sz="1000" cap="none" spc="0" baseline="0">
                <a:latin typeface="+mn-lt"/>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8" name="Plassholder for tekst 8">
            <a:extLst>
              <a:ext uri="{FF2B5EF4-FFF2-40B4-BE49-F238E27FC236}">
                <a16:creationId xmlns:a16="http://schemas.microsoft.com/office/drawing/2014/main" id="{2A1133D6-A8F1-41E9-B5FD-33CC4050B273}"/>
              </a:ext>
            </a:extLst>
          </p:cNvPr>
          <p:cNvSpPr>
            <a:spLocks noGrp="1"/>
          </p:cNvSpPr>
          <p:nvPr>
            <p:ph type="body" sz="quarter" idx="19"/>
          </p:nvPr>
        </p:nvSpPr>
        <p:spPr>
          <a:xfrm>
            <a:off x="7049681" y="3647531"/>
            <a:ext cx="1919850" cy="309436"/>
          </a:xfrm>
        </p:spPr>
        <p:txBody>
          <a:bodyPr>
            <a:noAutofit/>
          </a:bodyPr>
          <a:lstStyle>
            <a:lvl1pPr marL="0" indent="0">
              <a:lnSpc>
                <a:spcPct val="150000"/>
              </a:lnSpc>
              <a:buNone/>
              <a:defRPr sz="1200" cap="all" spc="38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9" name="Plassholder for tekst 8">
            <a:extLst>
              <a:ext uri="{FF2B5EF4-FFF2-40B4-BE49-F238E27FC236}">
                <a16:creationId xmlns:a16="http://schemas.microsoft.com/office/drawing/2014/main" id="{F6E07F44-8E94-4C90-ABE4-0BF753CB15B7}"/>
              </a:ext>
            </a:extLst>
          </p:cNvPr>
          <p:cNvSpPr>
            <a:spLocks noGrp="1"/>
          </p:cNvSpPr>
          <p:nvPr>
            <p:ph type="body" sz="quarter" idx="20"/>
          </p:nvPr>
        </p:nvSpPr>
        <p:spPr>
          <a:xfrm>
            <a:off x="7049681" y="3956969"/>
            <a:ext cx="1919850" cy="205569"/>
          </a:xfrm>
        </p:spPr>
        <p:txBody>
          <a:bodyPr>
            <a:spAutoFit/>
          </a:bodyPr>
          <a:lstStyle>
            <a:lvl1pPr marL="0" indent="0">
              <a:lnSpc>
                <a:spcPct val="150000"/>
              </a:lnSpc>
              <a:buNone/>
              <a:defRPr sz="1000" cap="none" spc="0" baseline="0">
                <a:latin typeface="+mn-lt"/>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3" name="Picture 12">
            <a:extLst>
              <a:ext uri="{FF2B5EF4-FFF2-40B4-BE49-F238E27FC236}">
                <a16:creationId xmlns:a16="http://schemas.microsoft.com/office/drawing/2014/main" id="{430D55D1-D7C6-4DBF-8A5B-276AAA466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8800" y="4478400"/>
            <a:ext cx="859539" cy="335878"/>
          </a:xfrm>
          <a:prstGeom prst="rect">
            <a:avLst/>
          </a:prstGeom>
        </p:spPr>
      </p:pic>
    </p:spTree>
    <p:extLst>
      <p:ext uri="{BB962C8B-B14F-4D97-AF65-F5344CB8AC3E}">
        <p14:creationId xmlns:p14="http://schemas.microsoft.com/office/powerpoint/2010/main" val="19038445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text and 2 picture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4D7FF2A-3B6A-47FF-A0F9-4D91821204CE}"/>
              </a:ext>
            </a:extLst>
          </p:cNvPr>
          <p:cNvSpPr>
            <a:spLocks noGrp="1"/>
          </p:cNvSpPr>
          <p:nvPr>
            <p:ph type="pic" sz="quarter" idx="17"/>
          </p:nvPr>
        </p:nvSpPr>
        <p:spPr>
          <a:xfrm>
            <a:off x="373084" y="2459108"/>
            <a:ext cx="2052250" cy="2685980"/>
          </a:xfrm>
          <a:custGeom>
            <a:avLst/>
            <a:gdLst>
              <a:gd name="connsiteX0" fmla="*/ 2052250 w 2052250"/>
              <a:gd name="connsiteY0" fmla="*/ 0 h 2685980"/>
              <a:gd name="connsiteX1" fmla="*/ 2052250 w 2052250"/>
              <a:gd name="connsiteY1" fmla="*/ 2685980 h 2685980"/>
              <a:gd name="connsiteX2" fmla="*/ 0 w 2052250"/>
              <a:gd name="connsiteY2" fmla="*/ 2685980 h 2685980"/>
              <a:gd name="connsiteX3" fmla="*/ 0 w 2052250"/>
              <a:gd name="connsiteY3" fmla="*/ 383937 h 2685980"/>
              <a:gd name="connsiteX4" fmla="*/ 396049 w 2052250"/>
              <a:gd name="connsiteY4" fmla="*/ 2153 h 268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250" h="2685980">
                <a:moveTo>
                  <a:pt x="2052250" y="0"/>
                </a:moveTo>
                <a:lnTo>
                  <a:pt x="2052250" y="2685980"/>
                </a:lnTo>
                <a:lnTo>
                  <a:pt x="0" y="2685980"/>
                </a:lnTo>
                <a:lnTo>
                  <a:pt x="0" y="383937"/>
                </a:lnTo>
                <a:lnTo>
                  <a:pt x="396049" y="2153"/>
                </a:lnTo>
                <a:close/>
              </a:path>
            </a:pathLst>
          </a:custGeom>
          <a:solidFill>
            <a:schemeClr val="bg1">
              <a:lumMod val="95000"/>
            </a:schemeClr>
          </a:solidFill>
        </p:spPr>
        <p:txBody>
          <a:bodyPr wrap="square">
            <a:noAutofit/>
          </a:bodyPr>
          <a:lstStyle/>
          <a:p>
            <a:r>
              <a:rPr lang="en-US"/>
              <a:t>Click icon to add picture</a:t>
            </a:r>
          </a:p>
        </p:txBody>
      </p:sp>
      <p:sp>
        <p:nvSpPr>
          <p:cNvPr id="2" name="Title 1"/>
          <p:cNvSpPr>
            <a:spLocks noGrp="1"/>
          </p:cNvSpPr>
          <p:nvPr>
            <p:ph type="ctrTitle"/>
          </p:nvPr>
        </p:nvSpPr>
        <p:spPr>
          <a:xfrm>
            <a:off x="3161195" y="1766844"/>
            <a:ext cx="3561454" cy="923330"/>
          </a:xfrm>
        </p:spPr>
        <p:txBody>
          <a:bodyPr wrap="square" anchor="t">
            <a:sp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3161195" y="1569657"/>
            <a:ext cx="3561454"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3161195" y="2075412"/>
            <a:ext cx="3562817" cy="2297083"/>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4" name="Picture Placeholder 3">
            <a:extLst>
              <a:ext uri="{FF2B5EF4-FFF2-40B4-BE49-F238E27FC236}">
                <a16:creationId xmlns:a16="http://schemas.microsoft.com/office/drawing/2014/main" id="{077A8412-1A3E-4C63-A058-F063E83066DE}"/>
              </a:ext>
            </a:extLst>
          </p:cNvPr>
          <p:cNvSpPr>
            <a:spLocks noGrp="1"/>
          </p:cNvSpPr>
          <p:nvPr>
            <p:ph type="pic" sz="quarter" idx="16"/>
          </p:nvPr>
        </p:nvSpPr>
        <p:spPr>
          <a:xfrm>
            <a:off x="373084" y="2"/>
            <a:ext cx="2052250" cy="2358295"/>
          </a:xfrm>
          <a:prstGeom prst="rect">
            <a:avLst/>
          </a:prstGeom>
          <a:solidFill>
            <a:schemeClr val="bg1">
              <a:lumMod val="95000"/>
            </a:schemeClr>
          </a:solidFill>
        </p:spPr>
        <p:txBody>
          <a:bodyPr lIns="0" tIns="0" rIns="0" bIns="0"/>
          <a:lstStyle/>
          <a:p>
            <a:r>
              <a:rPr lang="en-US"/>
              <a:t>Click icon to add picture</a:t>
            </a:r>
          </a:p>
        </p:txBody>
      </p:sp>
      <p:pic>
        <p:nvPicPr>
          <p:cNvPr id="10" name="Bilde 8">
            <a:extLst>
              <a:ext uri="{FF2B5EF4-FFF2-40B4-BE49-F238E27FC236}">
                <a16:creationId xmlns:a16="http://schemas.microsoft.com/office/drawing/2014/main" id="{594555CA-3F04-417C-9787-B62CF0616D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spTree>
    <p:extLst>
      <p:ext uri="{BB962C8B-B14F-4D97-AF65-F5344CB8AC3E}">
        <p14:creationId xmlns:p14="http://schemas.microsoft.com/office/powerpoint/2010/main" val="261795126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text and large picture">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570E3A03-C8B7-477A-AA99-D2D3C241CDCA}"/>
              </a:ext>
            </a:extLst>
          </p:cNvPr>
          <p:cNvSpPr>
            <a:spLocks noGrp="1"/>
          </p:cNvSpPr>
          <p:nvPr>
            <p:ph type="pic" sz="quarter" idx="10"/>
          </p:nvPr>
        </p:nvSpPr>
        <p:spPr>
          <a:xfrm>
            <a:off x="0" y="853306"/>
            <a:ext cx="9145143" cy="4291781"/>
          </a:xfrm>
          <a:custGeom>
            <a:avLst/>
            <a:gdLst>
              <a:gd name="connsiteX0" fmla="*/ 4806544 w 9145143"/>
              <a:gd name="connsiteY0" fmla="*/ 0 h 4291781"/>
              <a:gd name="connsiteX1" fmla="*/ 9145143 w 9145143"/>
              <a:gd name="connsiteY1" fmla="*/ 0 h 4291781"/>
              <a:gd name="connsiteX2" fmla="*/ 9145143 w 9145143"/>
              <a:gd name="connsiteY2" fmla="*/ 4291781 h 4291781"/>
              <a:gd name="connsiteX3" fmla="*/ 4432145 w 9145143"/>
              <a:gd name="connsiteY3" fmla="*/ 4291781 h 4291781"/>
              <a:gd name="connsiteX4" fmla="*/ 4432145 w 9145143"/>
              <a:gd name="connsiteY4" fmla="*/ 377090 h 4291781"/>
              <a:gd name="connsiteX5" fmla="*/ 0 w 9145143"/>
              <a:gd name="connsiteY5" fmla="*/ 0 h 4291781"/>
              <a:gd name="connsiteX6" fmla="*/ 928916 w 9145143"/>
              <a:gd name="connsiteY6" fmla="*/ 0 h 4291781"/>
              <a:gd name="connsiteX7" fmla="*/ 928916 w 9145143"/>
              <a:gd name="connsiteY7" fmla="*/ 4291781 h 4291781"/>
              <a:gd name="connsiteX8" fmla="*/ 0 w 9145143"/>
              <a:gd name="connsiteY8" fmla="*/ 4291781 h 429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5143" h="4291781">
                <a:moveTo>
                  <a:pt x="4806544" y="0"/>
                </a:moveTo>
                <a:lnTo>
                  <a:pt x="9145143" y="0"/>
                </a:lnTo>
                <a:lnTo>
                  <a:pt x="9145143" y="4291781"/>
                </a:lnTo>
                <a:lnTo>
                  <a:pt x="4432145" y="4291781"/>
                </a:lnTo>
                <a:lnTo>
                  <a:pt x="4432145" y="377090"/>
                </a:lnTo>
                <a:close/>
                <a:moveTo>
                  <a:pt x="0" y="0"/>
                </a:moveTo>
                <a:lnTo>
                  <a:pt x="928916" y="0"/>
                </a:lnTo>
                <a:lnTo>
                  <a:pt x="928916" y="4291781"/>
                </a:lnTo>
                <a:lnTo>
                  <a:pt x="0" y="4291781"/>
                </a:lnTo>
                <a:close/>
              </a:path>
            </a:pathLst>
          </a:custGeom>
          <a:solidFill>
            <a:schemeClr val="bg1">
              <a:lumMod val="95000"/>
            </a:schemeClr>
          </a:solidFill>
        </p:spPr>
        <p:txBody>
          <a:bodyPr wrap="square">
            <a:noAutofit/>
          </a:bodyPr>
          <a:lstStyle/>
          <a:p>
            <a:r>
              <a:rPr lang="en-US"/>
              <a:t>Click icon to add picture</a:t>
            </a:r>
            <a:endParaRPr lang="nb-NO" dirty="0"/>
          </a:p>
        </p:txBody>
      </p:sp>
      <p:sp>
        <p:nvSpPr>
          <p:cNvPr id="8" name="Title 1">
            <a:extLst>
              <a:ext uri="{FF2B5EF4-FFF2-40B4-BE49-F238E27FC236}">
                <a16:creationId xmlns:a16="http://schemas.microsoft.com/office/drawing/2014/main" id="{00ADD69C-886B-47F3-89CB-D310F4B11417}"/>
              </a:ext>
            </a:extLst>
          </p:cNvPr>
          <p:cNvSpPr>
            <a:spLocks noGrp="1"/>
          </p:cNvSpPr>
          <p:nvPr>
            <p:ph type="ctrTitle"/>
          </p:nvPr>
        </p:nvSpPr>
        <p:spPr>
          <a:xfrm>
            <a:off x="1143001" y="1775605"/>
            <a:ext cx="3116580" cy="923330"/>
          </a:xfrm>
        </p:spPr>
        <p:txBody>
          <a:bodyPr wrap="square" anchor="t">
            <a:spAutoFit/>
          </a:bodyPr>
          <a:lstStyle>
            <a:lvl1pPr algn="l">
              <a:defRPr sz="3000"/>
            </a:lvl1pPr>
          </a:lstStyle>
          <a:p>
            <a:r>
              <a:rPr lang="en-US"/>
              <a:t>Click to edit Master title style</a:t>
            </a:r>
            <a:endParaRPr lang="en-US" dirty="0"/>
          </a:p>
        </p:txBody>
      </p:sp>
      <p:sp>
        <p:nvSpPr>
          <p:cNvPr id="9" name="Subtitle 2">
            <a:extLst>
              <a:ext uri="{FF2B5EF4-FFF2-40B4-BE49-F238E27FC236}">
                <a16:creationId xmlns:a16="http://schemas.microsoft.com/office/drawing/2014/main" id="{828DCA23-F924-43DE-91A4-806A13EDB110}"/>
              </a:ext>
            </a:extLst>
          </p:cNvPr>
          <p:cNvSpPr>
            <a:spLocks noGrp="1"/>
          </p:cNvSpPr>
          <p:nvPr>
            <p:ph type="subTitle" idx="1"/>
          </p:nvPr>
        </p:nvSpPr>
        <p:spPr>
          <a:xfrm>
            <a:off x="1143001" y="1439918"/>
            <a:ext cx="3116580"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lassholder for tekst 8">
            <a:extLst>
              <a:ext uri="{FF2B5EF4-FFF2-40B4-BE49-F238E27FC236}">
                <a16:creationId xmlns:a16="http://schemas.microsoft.com/office/drawing/2014/main" id="{BE47BF4E-5BED-403A-9BCF-7B8E2D7FF8AD}"/>
              </a:ext>
            </a:extLst>
          </p:cNvPr>
          <p:cNvSpPr>
            <a:spLocks noGrp="1"/>
          </p:cNvSpPr>
          <p:nvPr>
            <p:ph type="body" sz="quarter" idx="12"/>
          </p:nvPr>
        </p:nvSpPr>
        <p:spPr>
          <a:xfrm>
            <a:off x="1143001" y="2278975"/>
            <a:ext cx="3116580" cy="2312733"/>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2" name="Picture 11">
            <a:extLst>
              <a:ext uri="{FF2B5EF4-FFF2-40B4-BE49-F238E27FC236}">
                <a16:creationId xmlns:a16="http://schemas.microsoft.com/office/drawing/2014/main" id="{A9F8410C-AA93-4A71-8BC2-9A7594A659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7599" y="4597254"/>
            <a:ext cx="859539" cy="335878"/>
          </a:xfrm>
          <a:prstGeom prst="rect">
            <a:avLst/>
          </a:prstGeom>
        </p:spPr>
      </p:pic>
    </p:spTree>
    <p:extLst>
      <p:ext uri="{BB962C8B-B14F-4D97-AF65-F5344CB8AC3E}">
        <p14:creationId xmlns:p14="http://schemas.microsoft.com/office/powerpoint/2010/main" val="158375672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ckpage with picture">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570E3A03-C8B7-477A-AA99-D2D3C241CDCA}"/>
              </a:ext>
            </a:extLst>
          </p:cNvPr>
          <p:cNvSpPr>
            <a:spLocks noGrp="1"/>
          </p:cNvSpPr>
          <p:nvPr>
            <p:ph type="pic" sz="quarter" idx="10"/>
          </p:nvPr>
        </p:nvSpPr>
        <p:spPr>
          <a:xfrm>
            <a:off x="0" y="0"/>
            <a:ext cx="9145143" cy="5145087"/>
          </a:xfrm>
          <a:prstGeom prst="rect">
            <a:avLst/>
          </a:prstGeom>
          <a:solidFill>
            <a:schemeClr val="bg1">
              <a:lumMod val="95000"/>
            </a:schemeClr>
          </a:solidFill>
        </p:spPr>
        <p:txBody>
          <a:bodyPr wrap="square">
            <a:noAutofit/>
          </a:bodyPr>
          <a:lstStyle/>
          <a:p>
            <a:r>
              <a:rPr lang="en-US"/>
              <a:t>Click icon to add picture</a:t>
            </a:r>
            <a:endParaRPr lang="nb-NO" dirty="0"/>
          </a:p>
        </p:txBody>
      </p:sp>
      <p:sp>
        <p:nvSpPr>
          <p:cNvPr id="2" name="Title 1"/>
          <p:cNvSpPr>
            <a:spLocks noGrp="1"/>
          </p:cNvSpPr>
          <p:nvPr>
            <p:ph type="ctrTitle"/>
          </p:nvPr>
        </p:nvSpPr>
        <p:spPr>
          <a:xfrm>
            <a:off x="1519390" y="2787922"/>
            <a:ext cx="2844330" cy="923330"/>
          </a:xfrm>
        </p:spPr>
        <p:txBody>
          <a:bodyPr wrap="square" anchor="t">
            <a:spAutoFit/>
          </a:bodyPr>
          <a:lstStyle>
            <a:lvl1pPr algn="l">
              <a:defRPr sz="3000">
                <a:solidFill>
                  <a:schemeClr val="lt1"/>
                </a:solidFill>
              </a:defRPr>
            </a:lvl1pPr>
          </a:lstStyle>
          <a:p>
            <a:r>
              <a:rPr lang="en-US"/>
              <a:t>Click to edit Master title style</a:t>
            </a:r>
            <a:endParaRPr lang="en-US" dirty="0"/>
          </a:p>
        </p:txBody>
      </p:sp>
      <p:sp>
        <p:nvSpPr>
          <p:cNvPr id="3" name="Subtitle 2"/>
          <p:cNvSpPr>
            <a:spLocks noGrp="1"/>
          </p:cNvSpPr>
          <p:nvPr>
            <p:ph type="subTitle" idx="1"/>
          </p:nvPr>
        </p:nvSpPr>
        <p:spPr>
          <a:xfrm>
            <a:off x="1519390" y="2439770"/>
            <a:ext cx="2844330" cy="304699"/>
          </a:xfrm>
        </p:spPr>
        <p:txBody>
          <a:bodyPr wrap="square" anchor="b">
            <a:spAutoFit/>
          </a:bodyPr>
          <a:lstStyle>
            <a:lvl1pPr marL="0" indent="0" algn="l">
              <a:buNone/>
              <a:defRPr sz="1100" cap="all" spc="290" baseline="0">
                <a:solidFill>
                  <a:schemeClr val="l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48CE5D98-C9AF-46A9-BD1F-19AF289BC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7599" y="4597254"/>
            <a:ext cx="859539" cy="335878"/>
          </a:xfrm>
          <a:prstGeom prst="rect">
            <a:avLst/>
          </a:prstGeom>
        </p:spPr>
      </p:pic>
    </p:spTree>
    <p:extLst>
      <p:ext uri="{BB962C8B-B14F-4D97-AF65-F5344CB8AC3E}">
        <p14:creationId xmlns:p14="http://schemas.microsoft.com/office/powerpoint/2010/main" val="196727853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page with logo">
    <p:bg>
      <p:bgPr>
        <a:solidFill>
          <a:schemeClr val="lt2"/>
        </a:solidFill>
        <a:effectLst/>
      </p:bgPr>
    </p:bg>
    <p:spTree>
      <p:nvGrpSpPr>
        <p:cNvPr id="1" name=""/>
        <p:cNvGrpSpPr/>
        <p:nvPr/>
      </p:nvGrpSpPr>
      <p:grpSpPr>
        <a:xfrm>
          <a:off x="0" y="0"/>
          <a:ext cx="0" cy="0"/>
          <a:chOff x="0" y="0"/>
          <a:chExt cx="0" cy="0"/>
        </a:xfrm>
      </p:grpSpPr>
      <p:sp>
        <p:nvSpPr>
          <p:cNvPr id="5" name="Plassholder for bilde 14">
            <a:extLst>
              <a:ext uri="{FF2B5EF4-FFF2-40B4-BE49-F238E27FC236}">
                <a16:creationId xmlns:a16="http://schemas.microsoft.com/office/drawing/2014/main" id="{F0FDA46D-AA41-4489-9B91-45539988E618}"/>
              </a:ext>
            </a:extLst>
          </p:cNvPr>
          <p:cNvSpPr>
            <a:spLocks noGrp="1"/>
          </p:cNvSpPr>
          <p:nvPr>
            <p:ph type="pic" sz="quarter" idx="10"/>
          </p:nvPr>
        </p:nvSpPr>
        <p:spPr>
          <a:xfrm>
            <a:off x="0" y="0"/>
            <a:ext cx="9145143" cy="5145087"/>
          </a:xfrm>
          <a:prstGeom prst="rect">
            <a:avLst/>
          </a:prstGeom>
          <a:solidFill>
            <a:schemeClr val="bg1">
              <a:lumMod val="95000"/>
            </a:schemeClr>
          </a:solidFill>
        </p:spPr>
        <p:txBody>
          <a:bodyPr wrap="square">
            <a:noAutofit/>
          </a:bodyPr>
          <a:lstStyle/>
          <a:p>
            <a:r>
              <a:rPr lang="en-US"/>
              <a:t>Click icon to add picture</a:t>
            </a:r>
            <a:endParaRPr lang="nb-NO" dirty="0"/>
          </a:p>
        </p:txBody>
      </p:sp>
      <p:sp>
        <p:nvSpPr>
          <p:cNvPr id="7" name="Text Placeholder 6">
            <a:extLst>
              <a:ext uri="{FF2B5EF4-FFF2-40B4-BE49-F238E27FC236}">
                <a16:creationId xmlns:a16="http://schemas.microsoft.com/office/drawing/2014/main" id="{626F6602-691A-4785-B98F-91C296782EB5}"/>
              </a:ext>
            </a:extLst>
          </p:cNvPr>
          <p:cNvSpPr>
            <a:spLocks noGrp="1"/>
          </p:cNvSpPr>
          <p:nvPr>
            <p:ph type="body" sz="quarter" idx="11" hasCustomPrompt="1"/>
          </p:nvPr>
        </p:nvSpPr>
        <p:spPr>
          <a:xfrm>
            <a:off x="1393376" y="2268083"/>
            <a:ext cx="1297438" cy="2666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p>
        </p:txBody>
      </p:sp>
    </p:spTree>
    <p:extLst>
      <p:ext uri="{BB962C8B-B14F-4D97-AF65-F5344CB8AC3E}">
        <p14:creationId xmlns:p14="http://schemas.microsoft.com/office/powerpoint/2010/main" val="385262083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page with slogan">
    <p:bg>
      <p:bgPr>
        <a:solidFill>
          <a:schemeClr val="lt2"/>
        </a:solidFill>
        <a:effectLst/>
      </p:bgPr>
    </p:bg>
    <p:spTree>
      <p:nvGrpSpPr>
        <p:cNvPr id="1" name=""/>
        <p:cNvGrpSpPr/>
        <p:nvPr/>
      </p:nvGrpSpPr>
      <p:grpSpPr>
        <a:xfrm>
          <a:off x="0" y="0"/>
          <a:ext cx="0" cy="0"/>
          <a:chOff x="0" y="0"/>
          <a:chExt cx="0" cy="0"/>
        </a:xfrm>
      </p:grpSpPr>
      <p:sp>
        <p:nvSpPr>
          <p:cNvPr id="5" name="Plassholder for bilde 14">
            <a:extLst>
              <a:ext uri="{FF2B5EF4-FFF2-40B4-BE49-F238E27FC236}">
                <a16:creationId xmlns:a16="http://schemas.microsoft.com/office/drawing/2014/main" id="{B7A91190-570F-48CB-987B-6EAEAC436F24}"/>
              </a:ext>
            </a:extLst>
          </p:cNvPr>
          <p:cNvSpPr>
            <a:spLocks noGrp="1"/>
          </p:cNvSpPr>
          <p:nvPr>
            <p:ph type="pic" sz="quarter" idx="11"/>
          </p:nvPr>
        </p:nvSpPr>
        <p:spPr>
          <a:xfrm>
            <a:off x="0" y="0"/>
            <a:ext cx="9145143" cy="5145087"/>
          </a:xfrm>
          <a:prstGeom prst="rect">
            <a:avLst/>
          </a:prstGeom>
          <a:solidFill>
            <a:schemeClr val="bg1">
              <a:lumMod val="95000"/>
            </a:schemeClr>
          </a:solidFill>
        </p:spPr>
        <p:txBody>
          <a:bodyPr wrap="square">
            <a:noAutofit/>
          </a:bodyPr>
          <a:lstStyle/>
          <a:p>
            <a:r>
              <a:rPr lang="en-US"/>
              <a:t>Click icon to add picture</a:t>
            </a:r>
            <a:endParaRPr lang="nb-NO" dirty="0"/>
          </a:p>
        </p:txBody>
      </p:sp>
      <p:sp>
        <p:nvSpPr>
          <p:cNvPr id="2" name="Plassholder for tekst 1">
            <a:extLst>
              <a:ext uri="{FF2B5EF4-FFF2-40B4-BE49-F238E27FC236}">
                <a16:creationId xmlns:a16="http://schemas.microsoft.com/office/drawing/2014/main" id="{4E100529-1C2C-4916-9551-F3D6D319F237}"/>
              </a:ext>
            </a:extLst>
          </p:cNvPr>
          <p:cNvSpPr>
            <a:spLocks noGrp="1"/>
          </p:cNvSpPr>
          <p:nvPr>
            <p:ph type="body" idx="10" hasCustomPrompt="1"/>
          </p:nvPr>
        </p:nvSpPr>
        <p:spPr>
          <a:xfrm>
            <a:off x="1176405" y="2262299"/>
            <a:ext cx="2834886" cy="347502"/>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502540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centered tex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4638"/>
            <a:ext cx="6858000" cy="338554"/>
          </a:xfrm>
        </p:spPr>
        <p:txBody>
          <a:bodyPr anchor="t">
            <a:spAutoFit/>
          </a:bodyPr>
          <a:lstStyle>
            <a:lvl1pPr algn="ctr">
              <a:defRPr sz="2200"/>
            </a:lvl1pPr>
          </a:lstStyle>
          <a:p>
            <a:r>
              <a:rPr lang="en-US"/>
              <a:t>Click to edit Master title style</a:t>
            </a:r>
            <a:endParaRPr lang="en-US" dirty="0"/>
          </a:p>
        </p:txBody>
      </p:sp>
      <p:sp>
        <p:nvSpPr>
          <p:cNvPr id="3" name="Subtitle 2"/>
          <p:cNvSpPr>
            <a:spLocks noGrp="1"/>
          </p:cNvSpPr>
          <p:nvPr>
            <p:ph type="subTitle" idx="1"/>
          </p:nvPr>
        </p:nvSpPr>
        <p:spPr>
          <a:xfrm>
            <a:off x="1143000" y="1706641"/>
            <a:ext cx="6858000" cy="138499"/>
          </a:xfrm>
        </p:spPr>
        <p:txBody>
          <a:bodyPr anchor="b">
            <a:spAutoFit/>
          </a:bodyPr>
          <a:lstStyle>
            <a:lvl1pPr marL="0" indent="0" algn="ctr">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1143000" y="2407199"/>
            <a:ext cx="6858000" cy="1949972"/>
          </a:xfrm>
        </p:spPr>
        <p:txBody>
          <a:bodyPr/>
          <a:lstStyle>
            <a:lvl1pPr marL="0" indent="0" algn="ctr">
              <a:lnSpc>
                <a:spcPct val="150000"/>
              </a:lnSpc>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Edit Master text styles</a:t>
            </a:r>
          </a:p>
        </p:txBody>
      </p:sp>
    </p:spTree>
    <p:extLst>
      <p:ext uri="{BB962C8B-B14F-4D97-AF65-F5344CB8AC3E}">
        <p14:creationId xmlns:p14="http://schemas.microsoft.com/office/powerpoint/2010/main" val="114121250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76466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971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ture slide #1">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0793A36-A1C6-459B-9E3B-B75597BC5FE4}"/>
              </a:ext>
            </a:extLst>
          </p:cNvPr>
          <p:cNvSpPr>
            <a:spLocks noGrp="1"/>
          </p:cNvSpPr>
          <p:nvPr>
            <p:ph type="pic" sz="quarter" idx="10"/>
          </p:nvPr>
        </p:nvSpPr>
        <p:spPr>
          <a:xfrm>
            <a:off x="180022" y="216027"/>
            <a:ext cx="8963977" cy="4929061"/>
          </a:xfrm>
          <a:custGeom>
            <a:avLst/>
            <a:gdLst>
              <a:gd name="connsiteX0" fmla="*/ 323102 w 8963977"/>
              <a:gd name="connsiteY0" fmla="*/ 0 h 4929061"/>
              <a:gd name="connsiteX1" fmla="*/ 8963977 w 8963977"/>
              <a:gd name="connsiteY1" fmla="*/ 0 h 4929061"/>
              <a:gd name="connsiteX2" fmla="*/ 8963977 w 8963977"/>
              <a:gd name="connsiteY2" fmla="*/ 4929061 h 4929061"/>
              <a:gd name="connsiteX3" fmla="*/ 0 w 8963977"/>
              <a:gd name="connsiteY3" fmla="*/ 4929061 h 4929061"/>
              <a:gd name="connsiteX4" fmla="*/ 0 w 8963977"/>
              <a:gd name="connsiteY4" fmla="*/ 369303 h 4929061"/>
              <a:gd name="connsiteX5" fmla="*/ 324845 w 8963977"/>
              <a:gd name="connsiteY5" fmla="*/ 592 h 492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977" h="4929061">
                <a:moveTo>
                  <a:pt x="323102" y="0"/>
                </a:moveTo>
                <a:lnTo>
                  <a:pt x="8963977" y="0"/>
                </a:lnTo>
                <a:lnTo>
                  <a:pt x="8963977" y="4929061"/>
                </a:lnTo>
                <a:lnTo>
                  <a:pt x="0" y="4929061"/>
                </a:lnTo>
                <a:lnTo>
                  <a:pt x="0" y="369303"/>
                </a:lnTo>
                <a:lnTo>
                  <a:pt x="324845" y="592"/>
                </a:lnTo>
                <a:close/>
              </a:path>
            </a:pathLst>
          </a:custGeom>
          <a:solidFill>
            <a:schemeClr val="bg1">
              <a:lumMod val="95000"/>
            </a:schemeClr>
          </a:solidFill>
        </p:spPr>
        <p:txBody>
          <a:bodyPr wrap="square">
            <a:noAutofit/>
          </a:bodyPr>
          <a:lstStyle/>
          <a:p>
            <a:r>
              <a:rPr lang="nb-NO"/>
              <a:t>Klikk på ikonet for å legge til et bilde</a:t>
            </a:r>
          </a:p>
        </p:txBody>
      </p:sp>
      <p:sp>
        <p:nvSpPr>
          <p:cNvPr id="2" name="Title 1"/>
          <p:cNvSpPr>
            <a:spLocks noGrp="1"/>
          </p:cNvSpPr>
          <p:nvPr>
            <p:ph type="ctrTitle"/>
          </p:nvPr>
        </p:nvSpPr>
        <p:spPr>
          <a:xfrm>
            <a:off x="943318" y="1199555"/>
            <a:ext cx="6858000" cy="461665"/>
          </a:xfrm>
        </p:spPr>
        <p:txBody>
          <a:bodyPr anchor="t">
            <a:spAutoFit/>
          </a:bodyPr>
          <a:lstStyle>
            <a:lvl1pPr algn="l">
              <a:lnSpc>
                <a:spcPct val="100000"/>
              </a:lnSpc>
              <a:defRPr sz="3000">
                <a:solidFill>
                  <a:schemeClr val="bg1"/>
                </a:solidFill>
              </a:defRPr>
            </a:lvl1pPr>
          </a:lstStyle>
          <a:p>
            <a:r>
              <a:rPr lang="nb-NO"/>
              <a:t>Klikk for å redigere tittelstil</a:t>
            </a:r>
            <a:endParaRPr lang="en-US" dirty="0"/>
          </a:p>
        </p:txBody>
      </p:sp>
      <p:sp>
        <p:nvSpPr>
          <p:cNvPr id="6" name="Plassholder for tekst 2">
            <a:extLst>
              <a:ext uri="{FF2B5EF4-FFF2-40B4-BE49-F238E27FC236}">
                <a16:creationId xmlns:a16="http://schemas.microsoft.com/office/drawing/2014/main" id="{F70FB746-7415-48CB-B38C-5E8710526714}"/>
              </a:ext>
            </a:extLst>
          </p:cNvPr>
          <p:cNvSpPr>
            <a:spLocks noGrp="1"/>
          </p:cNvSpPr>
          <p:nvPr>
            <p:ph type="body" sz="quarter" idx="14" hasCustomPrompt="1"/>
          </p:nvPr>
        </p:nvSpPr>
        <p:spPr>
          <a:xfrm>
            <a:off x="7977600" y="4615200"/>
            <a:ext cx="859538" cy="29998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8243732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left aligned tex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3828"/>
            <a:ext cx="6858000" cy="313163"/>
          </a:xfrm>
        </p:spPr>
        <p:txBody>
          <a:bodyPr anchor="t">
            <a:spAutoFit/>
          </a:bodyPr>
          <a:lstStyle>
            <a:lvl1pPr algn="l">
              <a:defRPr sz="2200"/>
            </a:lvl1pPr>
          </a:lstStyle>
          <a:p>
            <a:r>
              <a:rPr lang="en-US"/>
              <a:t>Click to edit Master title style</a:t>
            </a:r>
            <a:endParaRPr lang="en-US" dirty="0"/>
          </a:p>
        </p:txBody>
      </p:sp>
      <p:sp>
        <p:nvSpPr>
          <p:cNvPr id="3" name="Subtitle 2"/>
          <p:cNvSpPr>
            <a:spLocks noGrp="1"/>
          </p:cNvSpPr>
          <p:nvPr>
            <p:ph type="subTitle" idx="1"/>
          </p:nvPr>
        </p:nvSpPr>
        <p:spPr>
          <a:xfrm>
            <a:off x="1143000" y="1706641"/>
            <a:ext cx="6858000" cy="138499"/>
          </a:xfrm>
        </p:spPr>
        <p:txBody>
          <a:bodyPr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1143000" y="2407199"/>
            <a:ext cx="6858000" cy="1949972"/>
          </a:xfrm>
        </p:spPr>
        <p:txBody>
          <a:bodyPr/>
          <a:lstStyle>
            <a:lvl1pPr marL="0" indent="0">
              <a:lnSpc>
                <a:spcPct val="15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15056239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0793A36-A1C6-459B-9E3B-B75597BC5FE4}"/>
              </a:ext>
            </a:extLst>
          </p:cNvPr>
          <p:cNvSpPr>
            <a:spLocks noGrp="1"/>
          </p:cNvSpPr>
          <p:nvPr>
            <p:ph type="pic" sz="quarter" idx="10"/>
          </p:nvPr>
        </p:nvSpPr>
        <p:spPr>
          <a:xfrm>
            <a:off x="180022" y="216027"/>
            <a:ext cx="8963977" cy="4929061"/>
          </a:xfrm>
          <a:custGeom>
            <a:avLst/>
            <a:gdLst>
              <a:gd name="connsiteX0" fmla="*/ 323102 w 8963977"/>
              <a:gd name="connsiteY0" fmla="*/ 0 h 4929061"/>
              <a:gd name="connsiteX1" fmla="*/ 8963977 w 8963977"/>
              <a:gd name="connsiteY1" fmla="*/ 0 h 4929061"/>
              <a:gd name="connsiteX2" fmla="*/ 8963977 w 8963977"/>
              <a:gd name="connsiteY2" fmla="*/ 4929061 h 4929061"/>
              <a:gd name="connsiteX3" fmla="*/ 0 w 8963977"/>
              <a:gd name="connsiteY3" fmla="*/ 4929061 h 4929061"/>
              <a:gd name="connsiteX4" fmla="*/ 0 w 8963977"/>
              <a:gd name="connsiteY4" fmla="*/ 369303 h 4929061"/>
              <a:gd name="connsiteX5" fmla="*/ 324845 w 8963977"/>
              <a:gd name="connsiteY5" fmla="*/ 592 h 492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977" h="4929061">
                <a:moveTo>
                  <a:pt x="323102" y="0"/>
                </a:moveTo>
                <a:lnTo>
                  <a:pt x="8963977" y="0"/>
                </a:lnTo>
                <a:lnTo>
                  <a:pt x="8963977" y="4929061"/>
                </a:lnTo>
                <a:lnTo>
                  <a:pt x="0" y="4929061"/>
                </a:lnTo>
                <a:lnTo>
                  <a:pt x="0" y="369303"/>
                </a:lnTo>
                <a:lnTo>
                  <a:pt x="324845" y="592"/>
                </a:lnTo>
                <a:close/>
              </a:path>
            </a:pathLst>
          </a:custGeom>
          <a:solidFill>
            <a:schemeClr val="bg1">
              <a:lumMod val="95000"/>
            </a:schemeClr>
          </a:solidFill>
        </p:spPr>
        <p:txBody>
          <a:bodyPr wrap="square">
            <a:noAutofit/>
          </a:bodyPr>
          <a:lstStyle/>
          <a:p>
            <a:r>
              <a:rPr lang="en-US"/>
              <a:t>Click icon to add picture</a:t>
            </a:r>
            <a:endParaRPr lang="nb-NO"/>
          </a:p>
        </p:txBody>
      </p:sp>
      <p:sp>
        <p:nvSpPr>
          <p:cNvPr id="2" name="Title 1"/>
          <p:cNvSpPr>
            <a:spLocks noGrp="1"/>
          </p:cNvSpPr>
          <p:nvPr>
            <p:ph type="ctrTitle"/>
          </p:nvPr>
        </p:nvSpPr>
        <p:spPr>
          <a:xfrm>
            <a:off x="943318" y="1199555"/>
            <a:ext cx="6858000" cy="461665"/>
          </a:xfrm>
        </p:spPr>
        <p:txBody>
          <a:bodyPr anchor="t">
            <a:spAutoFit/>
          </a:bodyPr>
          <a:lstStyle>
            <a:lvl1pPr algn="l">
              <a:lnSpc>
                <a:spcPct val="100000"/>
              </a:lnSpc>
              <a:defRPr sz="3000">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139EF230-9F9A-4FAE-8EC9-CDAA15CA55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7599" y="4597254"/>
            <a:ext cx="859539" cy="335878"/>
          </a:xfrm>
          <a:prstGeom prst="rect">
            <a:avLst/>
          </a:prstGeom>
        </p:spPr>
      </p:pic>
    </p:spTree>
    <p:extLst>
      <p:ext uri="{BB962C8B-B14F-4D97-AF65-F5344CB8AC3E}">
        <p14:creationId xmlns:p14="http://schemas.microsoft.com/office/powerpoint/2010/main" val="115755690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title and text">
    <p:bg>
      <p:bgPr>
        <a:solidFill>
          <a:srgbClr val="DFE3E6"/>
        </a:solidFill>
        <a:effectLst/>
      </p:bgPr>
    </p:bg>
    <p:spTree>
      <p:nvGrpSpPr>
        <p:cNvPr id="1" name=""/>
        <p:cNvGrpSpPr/>
        <p:nvPr/>
      </p:nvGrpSpPr>
      <p:grpSpPr>
        <a:xfrm>
          <a:off x="0" y="0"/>
          <a:ext cx="0" cy="0"/>
          <a:chOff x="0" y="0"/>
          <a:chExt cx="0" cy="0"/>
        </a:xfrm>
      </p:grpSpPr>
      <p:sp>
        <p:nvSpPr>
          <p:cNvPr id="18" name="fargeslide">
            <a:extLst>
              <a:ext uri="{FF2B5EF4-FFF2-40B4-BE49-F238E27FC236}">
                <a16:creationId xmlns:a16="http://schemas.microsoft.com/office/drawing/2014/main" id="{0E73720D-F653-495A-90C7-4F88005B67F8}"/>
              </a:ext>
            </a:extLst>
          </p:cNvPr>
          <p:cNvSpPr/>
          <p:nvPr userDrawn="1"/>
        </p:nvSpPr>
        <p:spPr>
          <a:xfrm>
            <a:off x="0" y="0"/>
            <a:ext cx="9144000" cy="5145088"/>
          </a:xfrm>
          <a:custGeom>
            <a:avLst/>
            <a:gdLst>
              <a:gd name="connsiteX0" fmla="*/ 0 w 9144000"/>
              <a:gd name="connsiteY0" fmla="*/ 0 h 5145088"/>
              <a:gd name="connsiteX1" fmla="*/ 9144000 w 9144000"/>
              <a:gd name="connsiteY1" fmla="*/ 0 h 5145088"/>
              <a:gd name="connsiteX2" fmla="*/ 9144000 w 9144000"/>
              <a:gd name="connsiteY2" fmla="*/ 216027 h 5145088"/>
              <a:gd name="connsiteX3" fmla="*/ 4176523 w 9144000"/>
              <a:gd name="connsiteY3" fmla="*/ 216027 h 5145088"/>
              <a:gd name="connsiteX4" fmla="*/ 4176523 w 9144000"/>
              <a:gd name="connsiteY4" fmla="*/ 5145088 h 5145088"/>
              <a:gd name="connsiteX5" fmla="*/ 4176522 w 9144000"/>
              <a:gd name="connsiteY5" fmla="*/ 5145088 h 5145088"/>
              <a:gd name="connsiteX6" fmla="*/ 4176522 w 9144000"/>
              <a:gd name="connsiteY6" fmla="*/ 216027 h 5145088"/>
              <a:gd name="connsiteX7" fmla="*/ 503124 w 9144000"/>
              <a:gd name="connsiteY7" fmla="*/ 216027 h 5145088"/>
              <a:gd name="connsiteX8" fmla="*/ 504867 w 9144000"/>
              <a:gd name="connsiteY8" fmla="*/ 216619 h 5145088"/>
              <a:gd name="connsiteX9" fmla="*/ 180022 w 9144000"/>
              <a:gd name="connsiteY9" fmla="*/ 585330 h 5145088"/>
              <a:gd name="connsiteX10" fmla="*/ 180022 w 9144000"/>
              <a:gd name="connsiteY10" fmla="*/ 5145088 h 5145088"/>
              <a:gd name="connsiteX11" fmla="*/ 0 w 9144000"/>
              <a:gd name="connsiteY11"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5088">
                <a:moveTo>
                  <a:pt x="0" y="0"/>
                </a:moveTo>
                <a:lnTo>
                  <a:pt x="9144000" y="0"/>
                </a:lnTo>
                <a:lnTo>
                  <a:pt x="9144000" y="216027"/>
                </a:lnTo>
                <a:lnTo>
                  <a:pt x="4176523" y="216027"/>
                </a:lnTo>
                <a:lnTo>
                  <a:pt x="4176523" y="5145088"/>
                </a:lnTo>
                <a:lnTo>
                  <a:pt x="4176522" y="5145088"/>
                </a:lnTo>
                <a:lnTo>
                  <a:pt x="4176522" y="216027"/>
                </a:lnTo>
                <a:lnTo>
                  <a:pt x="503124" y="216027"/>
                </a:lnTo>
                <a:lnTo>
                  <a:pt x="504867" y="216619"/>
                </a:lnTo>
                <a:lnTo>
                  <a:pt x="180022" y="585330"/>
                </a:lnTo>
                <a:lnTo>
                  <a:pt x="180022"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4835403" y="1567274"/>
            <a:ext cx="3085573" cy="478264"/>
          </a:xfrm>
        </p:spPr>
        <p:txBody>
          <a:bodyPr wrap="square" anchor="t">
            <a:noAutofit/>
          </a:bodyPr>
          <a:lstStyle>
            <a:lvl1pPr algn="l">
              <a:lnSpc>
                <a:spcPct val="100000"/>
              </a:lnSpc>
              <a:defRPr sz="3000"/>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4835403" y="1349169"/>
            <a:ext cx="3085584" cy="153888"/>
          </a:xfrm>
        </p:spPr>
        <p:txBody>
          <a:bodyPr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4835404" y="2045541"/>
            <a:ext cx="3085584" cy="2144969"/>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7" name="Plassholder for bilde 16">
            <a:extLst>
              <a:ext uri="{FF2B5EF4-FFF2-40B4-BE49-F238E27FC236}">
                <a16:creationId xmlns:a16="http://schemas.microsoft.com/office/drawing/2014/main" id="{761FCE79-CF95-437E-A93A-9C3680134FB6}"/>
              </a:ext>
            </a:extLst>
          </p:cNvPr>
          <p:cNvSpPr>
            <a:spLocks noGrp="1"/>
          </p:cNvSpPr>
          <p:nvPr>
            <p:ph type="pic" sz="quarter" idx="13"/>
          </p:nvPr>
        </p:nvSpPr>
        <p:spPr>
          <a:xfrm>
            <a:off x="180010" y="216027"/>
            <a:ext cx="3996500" cy="4929061"/>
          </a:xfrm>
          <a:custGeom>
            <a:avLst/>
            <a:gdLst>
              <a:gd name="connsiteX0" fmla="*/ 323102 w 3996500"/>
              <a:gd name="connsiteY0" fmla="*/ 0 h 4929061"/>
              <a:gd name="connsiteX1" fmla="*/ 3996500 w 3996500"/>
              <a:gd name="connsiteY1" fmla="*/ 0 h 4929061"/>
              <a:gd name="connsiteX2" fmla="*/ 3996500 w 3996500"/>
              <a:gd name="connsiteY2" fmla="*/ 4929061 h 4929061"/>
              <a:gd name="connsiteX3" fmla="*/ 0 w 3996500"/>
              <a:gd name="connsiteY3" fmla="*/ 4929061 h 4929061"/>
              <a:gd name="connsiteX4" fmla="*/ 0 w 3996500"/>
              <a:gd name="connsiteY4" fmla="*/ 369303 h 4929061"/>
              <a:gd name="connsiteX5" fmla="*/ 324845 w 3996500"/>
              <a:gd name="connsiteY5" fmla="*/ 592 h 492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500" h="4929061">
                <a:moveTo>
                  <a:pt x="323102" y="0"/>
                </a:moveTo>
                <a:lnTo>
                  <a:pt x="3996500" y="0"/>
                </a:lnTo>
                <a:lnTo>
                  <a:pt x="3996500" y="4929061"/>
                </a:lnTo>
                <a:lnTo>
                  <a:pt x="0" y="4929061"/>
                </a:lnTo>
                <a:lnTo>
                  <a:pt x="0" y="369303"/>
                </a:lnTo>
                <a:lnTo>
                  <a:pt x="324845" y="592"/>
                </a:lnTo>
                <a:close/>
              </a:path>
            </a:pathLst>
          </a:custGeom>
          <a:solidFill>
            <a:schemeClr val="bg1">
              <a:lumMod val="95000"/>
            </a:schemeClr>
          </a:solidFill>
        </p:spPr>
        <p:txBody>
          <a:bodyPr wrap="square">
            <a:noAutofit/>
          </a:bodyPr>
          <a:lstStyle/>
          <a:p>
            <a:r>
              <a:rPr lang="en-US"/>
              <a:t>Click icon to add picture</a:t>
            </a:r>
            <a:endParaRPr lang="nb-NO"/>
          </a:p>
        </p:txBody>
      </p:sp>
    </p:spTree>
    <p:extLst>
      <p:ext uri="{BB962C8B-B14F-4D97-AF65-F5344CB8AC3E}">
        <p14:creationId xmlns:p14="http://schemas.microsoft.com/office/powerpoint/2010/main" val="20519284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title and text #2">
    <p:bg>
      <p:bgPr>
        <a:solidFill>
          <a:srgbClr val="EADED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939" y="1567274"/>
            <a:ext cx="3085573" cy="478264"/>
          </a:xfrm>
        </p:spPr>
        <p:txBody>
          <a:bodyPr wrap="square" anchor="t">
            <a:noAutofit/>
          </a:bodyPr>
          <a:lstStyle>
            <a:lvl1pPr algn="l">
              <a:lnSpc>
                <a:spcPct val="100000"/>
              </a:lnSpc>
              <a:defRPr sz="3000">
                <a:solidFill>
                  <a:schemeClr val="bg1"/>
                </a:solidFill>
              </a:defRPr>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1108939" y="1349169"/>
            <a:ext cx="3085584" cy="153888"/>
          </a:xfrm>
        </p:spPr>
        <p:txBody>
          <a:bodyPr anchor="b">
            <a:spAutoFit/>
          </a:bodyPr>
          <a:lstStyle>
            <a:lvl1pPr marL="0" indent="0">
              <a:lnSpc>
                <a:spcPct val="100000"/>
              </a:lnSpc>
              <a:spcBef>
                <a:spcPts val="0"/>
              </a:spcBef>
              <a:buNone/>
              <a:defRPr cap="all" spc="300"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1108939" y="2045541"/>
            <a:ext cx="3085584" cy="2144969"/>
          </a:xfrm>
        </p:spPr>
        <p:txBody>
          <a:bodyPr/>
          <a:lstStyle>
            <a:lvl1pPr marL="0" indent="0">
              <a:lnSpc>
                <a:spcPct val="135000"/>
              </a:lnSpc>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8" name="Plassholder for bilde 7">
            <a:extLst>
              <a:ext uri="{FF2B5EF4-FFF2-40B4-BE49-F238E27FC236}">
                <a16:creationId xmlns:a16="http://schemas.microsoft.com/office/drawing/2014/main" id="{C6B38229-C3D2-4F47-9DAA-D01B44EC09CE}"/>
              </a:ext>
            </a:extLst>
          </p:cNvPr>
          <p:cNvSpPr>
            <a:spLocks noGrp="1"/>
          </p:cNvSpPr>
          <p:nvPr>
            <p:ph type="pic" sz="quarter" idx="13"/>
          </p:nvPr>
        </p:nvSpPr>
        <p:spPr>
          <a:xfrm>
            <a:off x="5121275" y="216071"/>
            <a:ext cx="4022725" cy="4929016"/>
          </a:xfrm>
          <a:solidFill>
            <a:schemeClr val="bg1">
              <a:lumMod val="95000"/>
            </a:schemeClr>
          </a:solidFill>
        </p:spPr>
        <p:txBody>
          <a:bodyPr/>
          <a:lstStyle/>
          <a:p>
            <a:r>
              <a:rPr lang="en-US"/>
              <a:t>Click icon to add picture</a:t>
            </a:r>
            <a:endParaRPr lang="nb-NO" dirty="0"/>
          </a:p>
        </p:txBody>
      </p:sp>
      <p:sp>
        <p:nvSpPr>
          <p:cNvPr id="12" name="fargeslide">
            <a:extLst>
              <a:ext uri="{FF2B5EF4-FFF2-40B4-BE49-F238E27FC236}">
                <a16:creationId xmlns:a16="http://schemas.microsoft.com/office/drawing/2014/main" id="{F6DD6F61-A33B-4449-A8E9-4FF2BE168849}"/>
              </a:ext>
            </a:extLst>
          </p:cNvPr>
          <p:cNvSpPr/>
          <p:nvPr userDrawn="1"/>
        </p:nvSpPr>
        <p:spPr>
          <a:xfrm>
            <a:off x="0" y="0"/>
            <a:ext cx="9144000" cy="5145088"/>
          </a:xfrm>
          <a:custGeom>
            <a:avLst/>
            <a:gdLst>
              <a:gd name="connsiteX0" fmla="*/ 0 w 9144000"/>
              <a:gd name="connsiteY0" fmla="*/ 0 h 5145088"/>
              <a:gd name="connsiteX1" fmla="*/ 9144000 w 9144000"/>
              <a:gd name="connsiteY1" fmla="*/ 0 h 5145088"/>
              <a:gd name="connsiteX2" fmla="*/ 9144000 w 9144000"/>
              <a:gd name="connsiteY2" fmla="*/ 216027 h 5145088"/>
              <a:gd name="connsiteX3" fmla="*/ 4176523 w 9144000"/>
              <a:gd name="connsiteY3" fmla="*/ 216027 h 5145088"/>
              <a:gd name="connsiteX4" fmla="*/ 4176523 w 9144000"/>
              <a:gd name="connsiteY4" fmla="*/ 5145088 h 5145088"/>
              <a:gd name="connsiteX5" fmla="*/ 4176522 w 9144000"/>
              <a:gd name="connsiteY5" fmla="*/ 5145088 h 5145088"/>
              <a:gd name="connsiteX6" fmla="*/ 4176522 w 9144000"/>
              <a:gd name="connsiteY6" fmla="*/ 216027 h 5145088"/>
              <a:gd name="connsiteX7" fmla="*/ 503124 w 9144000"/>
              <a:gd name="connsiteY7" fmla="*/ 216027 h 5145088"/>
              <a:gd name="connsiteX8" fmla="*/ 504867 w 9144000"/>
              <a:gd name="connsiteY8" fmla="*/ 216619 h 5145088"/>
              <a:gd name="connsiteX9" fmla="*/ 180022 w 9144000"/>
              <a:gd name="connsiteY9" fmla="*/ 585330 h 5145088"/>
              <a:gd name="connsiteX10" fmla="*/ 180022 w 9144000"/>
              <a:gd name="connsiteY10" fmla="*/ 5145088 h 5145088"/>
              <a:gd name="connsiteX11" fmla="*/ 0 w 9144000"/>
              <a:gd name="connsiteY11"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5088">
                <a:moveTo>
                  <a:pt x="0" y="0"/>
                </a:moveTo>
                <a:lnTo>
                  <a:pt x="9144000" y="0"/>
                </a:lnTo>
                <a:lnTo>
                  <a:pt x="9144000" y="216027"/>
                </a:lnTo>
                <a:lnTo>
                  <a:pt x="4176523" y="216027"/>
                </a:lnTo>
                <a:lnTo>
                  <a:pt x="4176523" y="5145088"/>
                </a:lnTo>
                <a:lnTo>
                  <a:pt x="4176522" y="5145088"/>
                </a:lnTo>
                <a:lnTo>
                  <a:pt x="4176522" y="216027"/>
                </a:lnTo>
                <a:lnTo>
                  <a:pt x="503124" y="216027"/>
                </a:lnTo>
                <a:lnTo>
                  <a:pt x="504867" y="216619"/>
                </a:lnTo>
                <a:lnTo>
                  <a:pt x="180022" y="585330"/>
                </a:lnTo>
                <a:lnTo>
                  <a:pt x="180022"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9" name="Bilde 8">
            <a:extLst>
              <a:ext uri="{FF2B5EF4-FFF2-40B4-BE49-F238E27FC236}">
                <a16:creationId xmlns:a16="http://schemas.microsoft.com/office/drawing/2014/main" id="{5F394E61-1FBC-4A54-B27F-C69E8119F3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spTree>
    <p:extLst>
      <p:ext uri="{BB962C8B-B14F-4D97-AF65-F5344CB8AC3E}">
        <p14:creationId xmlns:p14="http://schemas.microsoft.com/office/powerpoint/2010/main" val="32977203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title and text #3">
    <p:bg>
      <p:bgPr>
        <a:solidFill>
          <a:srgbClr val="DFE3E6"/>
        </a:solidFill>
        <a:effectLst/>
      </p:bgPr>
    </p:bg>
    <p:spTree>
      <p:nvGrpSpPr>
        <p:cNvPr id="1" name=""/>
        <p:cNvGrpSpPr/>
        <p:nvPr/>
      </p:nvGrpSpPr>
      <p:grpSpPr>
        <a:xfrm>
          <a:off x="0" y="0"/>
          <a:ext cx="0" cy="0"/>
          <a:chOff x="0" y="0"/>
          <a:chExt cx="0" cy="0"/>
        </a:xfrm>
      </p:grpSpPr>
      <p:sp>
        <p:nvSpPr>
          <p:cNvPr id="18" name="fargeslide">
            <a:extLst>
              <a:ext uri="{FF2B5EF4-FFF2-40B4-BE49-F238E27FC236}">
                <a16:creationId xmlns:a16="http://schemas.microsoft.com/office/drawing/2014/main" id="{E3A36F64-77FC-4CCF-AD78-603D2749912C}"/>
              </a:ext>
            </a:extLst>
          </p:cNvPr>
          <p:cNvSpPr/>
          <p:nvPr userDrawn="1"/>
        </p:nvSpPr>
        <p:spPr>
          <a:xfrm>
            <a:off x="0" y="0"/>
            <a:ext cx="9144000" cy="5145088"/>
          </a:xfrm>
          <a:custGeom>
            <a:avLst/>
            <a:gdLst>
              <a:gd name="connsiteX0" fmla="*/ 800537 w 9144000"/>
              <a:gd name="connsiteY0" fmla="*/ 475259 h 5145088"/>
              <a:gd name="connsiteX1" fmla="*/ 421251 w 9144000"/>
              <a:gd name="connsiteY1" fmla="*/ 854545 h 5145088"/>
              <a:gd name="connsiteX2" fmla="*/ 421251 w 9144000"/>
              <a:gd name="connsiteY2" fmla="*/ 4792198 h 5145088"/>
              <a:gd name="connsiteX3" fmla="*/ 5443870 w 9144000"/>
              <a:gd name="connsiteY3" fmla="*/ 4792198 h 5145088"/>
              <a:gd name="connsiteX4" fmla="*/ 5443870 w 9144000"/>
              <a:gd name="connsiteY4" fmla="*/ 475259 h 5145088"/>
              <a:gd name="connsiteX5" fmla="*/ 0 w 9144000"/>
              <a:gd name="connsiteY5" fmla="*/ 0 h 5145088"/>
              <a:gd name="connsiteX6" fmla="*/ 5443870 w 9144000"/>
              <a:gd name="connsiteY6" fmla="*/ 0 h 5145088"/>
              <a:gd name="connsiteX7" fmla="*/ 9144000 w 9144000"/>
              <a:gd name="connsiteY7" fmla="*/ 0 h 5145088"/>
              <a:gd name="connsiteX8" fmla="*/ 9144000 w 9144000"/>
              <a:gd name="connsiteY8" fmla="*/ 5145088 h 5145088"/>
              <a:gd name="connsiteX9" fmla="*/ 5443870 w 9144000"/>
              <a:gd name="connsiteY9" fmla="*/ 5145088 h 5145088"/>
              <a:gd name="connsiteX10" fmla="*/ 0 w 9144000"/>
              <a:gd name="connsiteY10"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5145088">
                <a:moveTo>
                  <a:pt x="800537" y="475259"/>
                </a:moveTo>
                <a:lnTo>
                  <a:pt x="421251" y="854545"/>
                </a:lnTo>
                <a:lnTo>
                  <a:pt x="421251" y="4792198"/>
                </a:lnTo>
                <a:lnTo>
                  <a:pt x="5443870" y="4792198"/>
                </a:lnTo>
                <a:lnTo>
                  <a:pt x="5443870" y="475259"/>
                </a:lnTo>
                <a:close/>
                <a:moveTo>
                  <a:pt x="0" y="0"/>
                </a:moveTo>
                <a:lnTo>
                  <a:pt x="5443870" y="0"/>
                </a:lnTo>
                <a:lnTo>
                  <a:pt x="9144000" y="0"/>
                </a:lnTo>
                <a:lnTo>
                  <a:pt x="9144000" y="5145088"/>
                </a:lnTo>
                <a:lnTo>
                  <a:pt x="5443870"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1108939" y="1567274"/>
            <a:ext cx="3085573" cy="478264"/>
          </a:xfrm>
        </p:spPr>
        <p:txBody>
          <a:bodyPr wrap="square" anchor="t">
            <a:noAutofit/>
          </a:bodyPr>
          <a:lstStyle>
            <a:lvl1pPr algn="l">
              <a:lnSpc>
                <a:spcPct val="100000"/>
              </a:lnSpc>
              <a:defRPr sz="3000"/>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1108939" y="1349169"/>
            <a:ext cx="3085584" cy="153888"/>
          </a:xfrm>
        </p:spPr>
        <p:txBody>
          <a:bodyPr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1108939" y="2045541"/>
            <a:ext cx="3085584" cy="2144969"/>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8" name="Plassholder for bilde 7">
            <a:extLst>
              <a:ext uri="{FF2B5EF4-FFF2-40B4-BE49-F238E27FC236}">
                <a16:creationId xmlns:a16="http://schemas.microsoft.com/office/drawing/2014/main" id="{C6B38229-C3D2-4F47-9DAA-D01B44EC09CE}"/>
              </a:ext>
            </a:extLst>
          </p:cNvPr>
          <p:cNvSpPr>
            <a:spLocks noGrp="1"/>
          </p:cNvSpPr>
          <p:nvPr>
            <p:ph type="pic" sz="quarter" idx="13"/>
          </p:nvPr>
        </p:nvSpPr>
        <p:spPr>
          <a:xfrm>
            <a:off x="5443881" y="475258"/>
            <a:ext cx="3700119" cy="4316939"/>
          </a:xfrm>
          <a:solidFill>
            <a:schemeClr val="bg1">
              <a:lumMod val="95000"/>
            </a:schemeClr>
          </a:solidFill>
        </p:spPr>
        <p:txBody>
          <a:bodyPr/>
          <a:lstStyle/>
          <a:p>
            <a:r>
              <a:rPr lang="en-US"/>
              <a:t>Click icon to add picture</a:t>
            </a:r>
            <a:endParaRPr lang="nb-NO"/>
          </a:p>
        </p:txBody>
      </p:sp>
      <p:pic>
        <p:nvPicPr>
          <p:cNvPr id="10" name="Picture 9">
            <a:extLst>
              <a:ext uri="{FF2B5EF4-FFF2-40B4-BE49-F238E27FC236}">
                <a16:creationId xmlns:a16="http://schemas.microsoft.com/office/drawing/2014/main" id="{6D0766A7-0FA9-44B7-A553-2E049F2805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7599" y="4237200"/>
            <a:ext cx="859539" cy="335878"/>
          </a:xfrm>
          <a:prstGeom prst="rect">
            <a:avLst/>
          </a:prstGeom>
        </p:spPr>
      </p:pic>
    </p:spTree>
    <p:extLst>
      <p:ext uri="{BB962C8B-B14F-4D97-AF65-F5344CB8AC3E}">
        <p14:creationId xmlns:p14="http://schemas.microsoft.com/office/powerpoint/2010/main" val="35416666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title and text #4">
    <p:bg>
      <p:bgPr>
        <a:solidFill>
          <a:srgbClr val="EADED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49806" y="1567274"/>
            <a:ext cx="3595912" cy="478264"/>
          </a:xfrm>
        </p:spPr>
        <p:txBody>
          <a:bodyPr wrap="square" anchor="t">
            <a:noAutofit/>
          </a:bodyPr>
          <a:lstStyle>
            <a:lvl1pPr algn="l">
              <a:lnSpc>
                <a:spcPct val="100000"/>
              </a:lnSpc>
              <a:defRPr sz="3000"/>
            </a:lvl1pPr>
          </a:lstStyle>
          <a:p>
            <a:r>
              <a:rPr lang="en-US"/>
              <a:t>Click to edit Master title style</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4849805" y="1349169"/>
            <a:ext cx="3595925"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4849805" y="2045541"/>
            <a:ext cx="3595925" cy="2144969"/>
          </a:xfrm>
        </p:spPr>
        <p:txBody>
          <a:bodyPr/>
          <a:lstStyle>
            <a:lvl1pPr marL="0" indent="0">
              <a:lnSpc>
                <a:spcPct val="135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3" name="Plassholder for tekst 12">
            <a:extLst>
              <a:ext uri="{FF2B5EF4-FFF2-40B4-BE49-F238E27FC236}">
                <a16:creationId xmlns:a16="http://schemas.microsoft.com/office/drawing/2014/main" id="{C5A1AD6F-3FE4-48C9-8F46-E0D0AA3FAC16}"/>
              </a:ext>
            </a:extLst>
          </p:cNvPr>
          <p:cNvSpPr>
            <a:spLocks noGrp="1"/>
          </p:cNvSpPr>
          <p:nvPr>
            <p:ph type="body" sz="quarter" idx="14" hasCustomPrompt="1"/>
          </p:nvPr>
        </p:nvSpPr>
        <p:spPr>
          <a:xfrm>
            <a:off x="3110789" y="4237730"/>
            <a:ext cx="859538" cy="3657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6" name="Freeform: Shape 15">
            <a:extLst>
              <a:ext uri="{FF2B5EF4-FFF2-40B4-BE49-F238E27FC236}">
                <a16:creationId xmlns:a16="http://schemas.microsoft.com/office/drawing/2014/main" id="{79D21D96-26C4-4BD0-A3EB-64A6FDADFEC8}"/>
              </a:ext>
            </a:extLst>
          </p:cNvPr>
          <p:cNvSpPr/>
          <p:nvPr userDrawn="1"/>
        </p:nvSpPr>
        <p:spPr>
          <a:xfrm>
            <a:off x="0" y="0"/>
            <a:ext cx="9144000" cy="5145088"/>
          </a:xfrm>
          <a:custGeom>
            <a:avLst/>
            <a:gdLst>
              <a:gd name="connsiteX0" fmla="*/ 0 w 9144000"/>
              <a:gd name="connsiteY0" fmla="*/ 0 h 5145088"/>
              <a:gd name="connsiteX1" fmla="*/ 5443870 w 9144000"/>
              <a:gd name="connsiteY1" fmla="*/ 0 h 5145088"/>
              <a:gd name="connsiteX2" fmla="*/ 9144000 w 9144000"/>
              <a:gd name="connsiteY2" fmla="*/ 0 h 5145088"/>
              <a:gd name="connsiteX3" fmla="*/ 9144000 w 9144000"/>
              <a:gd name="connsiteY3" fmla="*/ 475212 h 5145088"/>
              <a:gd name="connsiteX4" fmla="*/ 4572000 w 9144000"/>
              <a:gd name="connsiteY4" fmla="*/ 475212 h 5145088"/>
              <a:gd name="connsiteX5" fmla="*/ 4572000 w 9144000"/>
              <a:gd name="connsiteY5" fmla="*/ 475259 h 5145088"/>
              <a:gd name="connsiteX6" fmla="*/ 800537 w 9144000"/>
              <a:gd name="connsiteY6" fmla="*/ 475259 h 5145088"/>
              <a:gd name="connsiteX7" fmla="*/ 421251 w 9144000"/>
              <a:gd name="connsiteY7" fmla="*/ 854545 h 5145088"/>
              <a:gd name="connsiteX8" fmla="*/ 421251 w 9144000"/>
              <a:gd name="connsiteY8" fmla="*/ 4792198 h 5145088"/>
              <a:gd name="connsiteX9" fmla="*/ 4572000 w 9144000"/>
              <a:gd name="connsiteY9" fmla="*/ 4792198 h 5145088"/>
              <a:gd name="connsiteX10" fmla="*/ 4572000 w 9144000"/>
              <a:gd name="connsiteY10" fmla="*/ 4795752 h 5145088"/>
              <a:gd name="connsiteX11" fmla="*/ 9144000 w 9144000"/>
              <a:gd name="connsiteY11" fmla="*/ 4795752 h 5145088"/>
              <a:gd name="connsiteX12" fmla="*/ 9144000 w 9144000"/>
              <a:gd name="connsiteY12" fmla="*/ 5145088 h 5145088"/>
              <a:gd name="connsiteX13" fmla="*/ 5443870 w 9144000"/>
              <a:gd name="connsiteY13" fmla="*/ 5145088 h 5145088"/>
              <a:gd name="connsiteX14" fmla="*/ 0 w 9144000"/>
              <a:gd name="connsiteY14"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5145088">
                <a:moveTo>
                  <a:pt x="0" y="0"/>
                </a:moveTo>
                <a:lnTo>
                  <a:pt x="5443870" y="0"/>
                </a:lnTo>
                <a:lnTo>
                  <a:pt x="9144000" y="0"/>
                </a:lnTo>
                <a:lnTo>
                  <a:pt x="9144000" y="475212"/>
                </a:lnTo>
                <a:lnTo>
                  <a:pt x="4572000" y="475212"/>
                </a:lnTo>
                <a:lnTo>
                  <a:pt x="4572000" y="475259"/>
                </a:lnTo>
                <a:lnTo>
                  <a:pt x="800537" y="475259"/>
                </a:lnTo>
                <a:lnTo>
                  <a:pt x="421251" y="854545"/>
                </a:lnTo>
                <a:lnTo>
                  <a:pt x="421251" y="4792198"/>
                </a:lnTo>
                <a:lnTo>
                  <a:pt x="4572000" y="4792198"/>
                </a:lnTo>
                <a:lnTo>
                  <a:pt x="4572000" y="4795752"/>
                </a:lnTo>
                <a:lnTo>
                  <a:pt x="9144000" y="4795752"/>
                </a:lnTo>
                <a:lnTo>
                  <a:pt x="9144000" y="5145088"/>
                </a:lnTo>
                <a:lnTo>
                  <a:pt x="5443870"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Picture Placeholder 17">
            <a:extLst>
              <a:ext uri="{FF2B5EF4-FFF2-40B4-BE49-F238E27FC236}">
                <a16:creationId xmlns:a16="http://schemas.microsoft.com/office/drawing/2014/main" id="{7BD8ABB4-EFCE-44FC-8019-3287FE4E55B9}"/>
              </a:ext>
            </a:extLst>
          </p:cNvPr>
          <p:cNvSpPr>
            <a:spLocks noGrp="1"/>
          </p:cNvSpPr>
          <p:nvPr>
            <p:ph type="pic" sz="quarter" idx="15"/>
          </p:nvPr>
        </p:nvSpPr>
        <p:spPr>
          <a:xfrm>
            <a:off x="421253" y="475260"/>
            <a:ext cx="3809256" cy="4316939"/>
          </a:xfrm>
          <a:custGeom>
            <a:avLst/>
            <a:gdLst>
              <a:gd name="connsiteX0" fmla="*/ 379284 w 3809256"/>
              <a:gd name="connsiteY0" fmla="*/ 0 h 4316939"/>
              <a:gd name="connsiteX1" fmla="*/ 3809256 w 3809256"/>
              <a:gd name="connsiteY1" fmla="*/ 0 h 4316939"/>
              <a:gd name="connsiteX2" fmla="*/ 3809256 w 3809256"/>
              <a:gd name="connsiteY2" fmla="*/ 4316939 h 4316939"/>
              <a:gd name="connsiteX3" fmla="*/ 0 w 3809256"/>
              <a:gd name="connsiteY3" fmla="*/ 4316939 h 4316939"/>
              <a:gd name="connsiteX4" fmla="*/ 0 w 3809256"/>
              <a:gd name="connsiteY4" fmla="*/ 379284 h 4316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256" h="4316939">
                <a:moveTo>
                  <a:pt x="379284" y="0"/>
                </a:moveTo>
                <a:lnTo>
                  <a:pt x="3809256" y="0"/>
                </a:lnTo>
                <a:lnTo>
                  <a:pt x="3809256" y="4316939"/>
                </a:lnTo>
                <a:lnTo>
                  <a:pt x="0" y="4316939"/>
                </a:lnTo>
                <a:lnTo>
                  <a:pt x="0" y="379284"/>
                </a:lnTo>
                <a:close/>
              </a:path>
            </a:pathLst>
          </a:custGeom>
          <a:solidFill>
            <a:schemeClr val="bg1">
              <a:lumMod val="95000"/>
            </a:schemeClr>
          </a:solidFill>
        </p:spPr>
        <p:txBody>
          <a:bodyPr wrap="square">
            <a:noAutofit/>
          </a:bodyPr>
          <a:lstStyle/>
          <a:p>
            <a:r>
              <a:rPr lang="en-US"/>
              <a:t>Click icon to add picture</a:t>
            </a:r>
            <a:endParaRPr lang="nb-NO"/>
          </a:p>
        </p:txBody>
      </p:sp>
      <p:pic>
        <p:nvPicPr>
          <p:cNvPr id="9" name="Bilde 8">
            <a:extLst>
              <a:ext uri="{FF2B5EF4-FFF2-40B4-BE49-F238E27FC236}">
                <a16:creationId xmlns:a16="http://schemas.microsoft.com/office/drawing/2014/main" id="{410688BF-AA76-4F59-B08D-C57699101E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5412" y="4237200"/>
            <a:ext cx="856781" cy="334800"/>
          </a:xfrm>
          <a:prstGeom prst="rect">
            <a:avLst/>
          </a:prstGeom>
        </p:spPr>
      </p:pic>
    </p:spTree>
    <p:extLst>
      <p:ext uri="{BB962C8B-B14F-4D97-AF65-F5344CB8AC3E}">
        <p14:creationId xmlns:p14="http://schemas.microsoft.com/office/powerpoint/2010/main" val="10064495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3482BE7A-BFAB-4299-890F-4282A0910D3B}" type="datetimeFigureOut">
              <a:rPr lang="nb-NO" smtClean="0"/>
              <a:t>05.09.2019</a:t>
            </a:fld>
            <a:endParaRPr lang="nb-NO"/>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9B0F36C-C580-4856-88B3-59A18B516491}" type="slidenum">
              <a:rPr lang="nb-NO" smtClean="0"/>
              <a:t>‹#›</a:t>
            </a:fld>
            <a:endParaRPr lang="nb-NO"/>
          </a:p>
        </p:txBody>
      </p:sp>
      <p:pic>
        <p:nvPicPr>
          <p:cNvPr id="8" name="Bilde 8">
            <a:extLst>
              <a:ext uri="{FF2B5EF4-FFF2-40B4-BE49-F238E27FC236}">
                <a16:creationId xmlns:a16="http://schemas.microsoft.com/office/drawing/2014/main" id="{744F3605-D5A5-4D23-AC15-D83AE8897E2E}"/>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spTree>
    <p:extLst>
      <p:ext uri="{BB962C8B-B14F-4D97-AF65-F5344CB8AC3E}">
        <p14:creationId xmlns:p14="http://schemas.microsoft.com/office/powerpoint/2010/main" val="135677674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666" r:id="rId30"/>
    <p:sldLayoutId id="2147483667" r:id="rId31"/>
    <p:sldLayoutId id="2147483701" r:id="rId32"/>
  </p:sldLayoutIdLst>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1.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1.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ody of water with a mountain in the background&#13;&#10;&#13;&#10;Description automatically generated">
            <a:extLst>
              <a:ext uri="{FF2B5EF4-FFF2-40B4-BE49-F238E27FC236}">
                <a16:creationId xmlns:a16="http://schemas.microsoft.com/office/drawing/2014/main" id="{4448814A-EB0E-3D4A-9922-AB9D480C057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50B0A893-D277-447A-AE2E-8BCE3B3900BF}"/>
              </a:ext>
            </a:extLst>
          </p:cNvPr>
          <p:cNvSpPr>
            <a:spLocks noGrp="1"/>
          </p:cNvSpPr>
          <p:nvPr>
            <p:ph type="ctrTitle"/>
          </p:nvPr>
        </p:nvSpPr>
        <p:spPr>
          <a:xfrm>
            <a:off x="1143000" y="1793274"/>
            <a:ext cx="6858000" cy="830997"/>
          </a:xfrm>
        </p:spPr>
        <p:txBody>
          <a:bodyPr/>
          <a:lstStyle/>
          <a:p>
            <a:r>
              <a:rPr lang="nb-NO" sz="5400" dirty="0"/>
              <a:t>Design Workshop</a:t>
            </a:r>
          </a:p>
        </p:txBody>
      </p:sp>
      <p:sp>
        <p:nvSpPr>
          <p:cNvPr id="3" name="Subtitle 2">
            <a:extLst>
              <a:ext uri="{FF2B5EF4-FFF2-40B4-BE49-F238E27FC236}">
                <a16:creationId xmlns:a16="http://schemas.microsoft.com/office/drawing/2014/main" id="{88CD065C-F378-4487-9431-F8F46A9B1621}"/>
              </a:ext>
            </a:extLst>
          </p:cNvPr>
          <p:cNvSpPr>
            <a:spLocks noGrp="1"/>
          </p:cNvSpPr>
          <p:nvPr>
            <p:ph type="subTitle" idx="1"/>
          </p:nvPr>
        </p:nvSpPr>
        <p:spPr>
          <a:xfrm>
            <a:off x="1143000" y="1347107"/>
            <a:ext cx="6858000" cy="332399"/>
          </a:xfrm>
        </p:spPr>
        <p:txBody>
          <a:bodyPr/>
          <a:lstStyle/>
          <a:p>
            <a:r>
              <a:rPr lang="nb-NO" sz="2400" dirty="0">
                <a:solidFill>
                  <a:schemeClr val="tx2"/>
                </a:solidFill>
              </a:rPr>
              <a:t>Velkommen til </a:t>
            </a:r>
            <a:r>
              <a:rPr lang="nb-NO" sz="2400">
                <a:solidFill>
                  <a:schemeClr val="tx2"/>
                </a:solidFill>
              </a:rPr>
              <a:t>Meetup</a:t>
            </a:r>
            <a:endParaRPr lang="nb-NO" sz="2400" dirty="0">
              <a:solidFill>
                <a:schemeClr val="tx2"/>
              </a:solidFill>
            </a:endParaRPr>
          </a:p>
        </p:txBody>
      </p:sp>
      <p:pic>
        <p:nvPicPr>
          <p:cNvPr id="6" name="Picture 5">
            <a:extLst>
              <a:ext uri="{FF2B5EF4-FFF2-40B4-BE49-F238E27FC236}">
                <a16:creationId xmlns:a16="http://schemas.microsoft.com/office/drawing/2014/main" id="{122CC78D-69A4-4B3D-8E98-C130D47EFD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7599" y="4597254"/>
            <a:ext cx="859539" cy="335878"/>
          </a:xfrm>
          <a:prstGeom prst="rect">
            <a:avLst/>
          </a:prstGeom>
        </p:spPr>
      </p:pic>
    </p:spTree>
    <p:extLst>
      <p:ext uri="{BB962C8B-B14F-4D97-AF65-F5344CB8AC3E}">
        <p14:creationId xmlns:p14="http://schemas.microsoft.com/office/powerpoint/2010/main" val="4739054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74DA3C-897F-6B47-89A7-7C7E141BF6F1}"/>
              </a:ext>
            </a:extLst>
          </p:cNvPr>
          <p:cNvSpPr>
            <a:spLocks noGrp="1"/>
          </p:cNvSpPr>
          <p:nvPr>
            <p:ph type="body" sz="quarter" idx="12"/>
          </p:nvPr>
        </p:nvSpPr>
        <p:spPr/>
        <p:txBody>
          <a:bodyPr/>
          <a:lstStyle/>
          <a:p>
            <a:r>
              <a:rPr lang="nb-NO" dirty="0"/>
              <a:t>DESIGN Workshop</a:t>
            </a:r>
          </a:p>
        </p:txBody>
      </p:sp>
      <p:sp>
        <p:nvSpPr>
          <p:cNvPr id="4" name="Text Placeholder 3">
            <a:extLst>
              <a:ext uri="{FF2B5EF4-FFF2-40B4-BE49-F238E27FC236}">
                <a16:creationId xmlns:a16="http://schemas.microsoft.com/office/drawing/2014/main" id="{4C3DC137-C28E-B047-BFCB-9C94DB1C5CA1}"/>
              </a:ext>
            </a:extLst>
          </p:cNvPr>
          <p:cNvSpPr>
            <a:spLocks noGrp="1"/>
          </p:cNvSpPr>
          <p:nvPr>
            <p:ph type="body" sz="quarter" idx="11"/>
          </p:nvPr>
        </p:nvSpPr>
        <p:spPr>
          <a:xfrm>
            <a:off x="4849805" y="1965331"/>
            <a:ext cx="3595925" cy="2144969"/>
          </a:xfrm>
        </p:spPr>
        <p:txBody>
          <a:bodyPr>
            <a:normAutofit/>
          </a:bodyPr>
          <a:lstStyle/>
          <a:p>
            <a:r>
              <a:rPr lang="nb-NO" sz="2000" dirty="0"/>
              <a:t>Konsulenten må motstå fristelsen av å foreslå løsninger</a:t>
            </a:r>
          </a:p>
        </p:txBody>
      </p:sp>
      <p:sp>
        <p:nvSpPr>
          <p:cNvPr id="5" name="Text Placeholder 4">
            <a:extLst>
              <a:ext uri="{FF2B5EF4-FFF2-40B4-BE49-F238E27FC236}">
                <a16:creationId xmlns:a16="http://schemas.microsoft.com/office/drawing/2014/main" id="{2E0F05EE-3196-CE42-A3CE-634670C417CA}"/>
              </a:ext>
            </a:extLst>
          </p:cNvPr>
          <p:cNvSpPr>
            <a:spLocks noGrp="1"/>
          </p:cNvSpPr>
          <p:nvPr>
            <p:ph type="body" sz="quarter" idx="14"/>
          </p:nvPr>
        </p:nvSpPr>
        <p:spPr/>
        <p:txBody>
          <a:bodyPr/>
          <a:lstStyle/>
          <a:p>
            <a:endParaRPr lang="nb-NO"/>
          </a:p>
        </p:txBody>
      </p:sp>
      <p:pic>
        <p:nvPicPr>
          <p:cNvPr id="9" name="Picture Placeholder 8" descr="A group of people standing in front of a television&#13;&#10;&#13;&#10;Description automatically generated">
            <a:extLst>
              <a:ext uri="{FF2B5EF4-FFF2-40B4-BE49-F238E27FC236}">
                <a16:creationId xmlns:a16="http://schemas.microsoft.com/office/drawing/2014/main" id="{5D29E65A-7D76-EF4E-B997-C8816AFE6C13}"/>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t="-186"/>
          <a:stretch/>
        </p:blipFill>
        <p:spPr>
          <a:xfrm>
            <a:off x="421253" y="475260"/>
            <a:ext cx="3809256" cy="4316939"/>
          </a:xfrm>
        </p:spPr>
      </p:pic>
    </p:spTree>
    <p:extLst>
      <p:ext uri="{BB962C8B-B14F-4D97-AF65-F5344CB8AC3E}">
        <p14:creationId xmlns:p14="http://schemas.microsoft.com/office/powerpoint/2010/main" val="20447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74DA3C-897F-6B47-89A7-7C7E141BF6F1}"/>
              </a:ext>
            </a:extLst>
          </p:cNvPr>
          <p:cNvSpPr>
            <a:spLocks noGrp="1"/>
          </p:cNvSpPr>
          <p:nvPr>
            <p:ph type="body" sz="quarter" idx="12"/>
          </p:nvPr>
        </p:nvSpPr>
        <p:spPr/>
        <p:txBody>
          <a:bodyPr/>
          <a:lstStyle/>
          <a:p>
            <a:r>
              <a:rPr lang="nb-NO" dirty="0"/>
              <a:t>DESIGN Workshop</a:t>
            </a:r>
          </a:p>
        </p:txBody>
      </p:sp>
      <p:sp>
        <p:nvSpPr>
          <p:cNvPr id="4" name="Text Placeholder 3">
            <a:extLst>
              <a:ext uri="{FF2B5EF4-FFF2-40B4-BE49-F238E27FC236}">
                <a16:creationId xmlns:a16="http://schemas.microsoft.com/office/drawing/2014/main" id="{4C3DC137-C28E-B047-BFCB-9C94DB1C5CA1}"/>
              </a:ext>
            </a:extLst>
          </p:cNvPr>
          <p:cNvSpPr>
            <a:spLocks noGrp="1"/>
          </p:cNvSpPr>
          <p:nvPr>
            <p:ph type="body" sz="quarter" idx="11"/>
          </p:nvPr>
        </p:nvSpPr>
        <p:spPr>
          <a:xfrm>
            <a:off x="4849805" y="1965331"/>
            <a:ext cx="3595925" cy="2144969"/>
          </a:xfrm>
        </p:spPr>
        <p:txBody>
          <a:bodyPr>
            <a:normAutofit/>
          </a:bodyPr>
          <a:lstStyle/>
          <a:p>
            <a:r>
              <a:rPr lang="nb-NO" sz="2000" dirty="0"/>
              <a:t>Møterom med projektor, </a:t>
            </a:r>
            <a:r>
              <a:rPr lang="nb-NO" sz="2000" dirty="0" err="1"/>
              <a:t>whiteboard</a:t>
            </a:r>
            <a:r>
              <a:rPr lang="nb-NO" sz="2000" dirty="0"/>
              <a:t> og store veggflater til gule lapper</a:t>
            </a:r>
          </a:p>
        </p:txBody>
      </p:sp>
      <p:sp>
        <p:nvSpPr>
          <p:cNvPr id="5" name="Text Placeholder 4">
            <a:extLst>
              <a:ext uri="{FF2B5EF4-FFF2-40B4-BE49-F238E27FC236}">
                <a16:creationId xmlns:a16="http://schemas.microsoft.com/office/drawing/2014/main" id="{2E0F05EE-3196-CE42-A3CE-634670C417CA}"/>
              </a:ext>
            </a:extLst>
          </p:cNvPr>
          <p:cNvSpPr>
            <a:spLocks noGrp="1"/>
          </p:cNvSpPr>
          <p:nvPr>
            <p:ph type="body" sz="quarter" idx="14"/>
          </p:nvPr>
        </p:nvSpPr>
        <p:spPr/>
        <p:txBody>
          <a:bodyPr/>
          <a:lstStyle/>
          <a:p>
            <a:endParaRPr lang="nb-NO"/>
          </a:p>
        </p:txBody>
      </p:sp>
      <p:pic>
        <p:nvPicPr>
          <p:cNvPr id="8" name="Picture Placeholder 7" descr="A room filled with furniture and a large window&#13;&#10;&#13;&#10;Description automatically generated">
            <a:extLst>
              <a:ext uri="{FF2B5EF4-FFF2-40B4-BE49-F238E27FC236}">
                <a16:creationId xmlns:a16="http://schemas.microsoft.com/office/drawing/2014/main" id="{A502AD58-2108-B840-BE40-D1A38AE8D8BA}"/>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253"/>
          <a:stretch/>
        </p:blipFill>
        <p:spPr>
          <a:xfrm>
            <a:off x="421253" y="475260"/>
            <a:ext cx="3809256" cy="4316939"/>
          </a:xfrm>
        </p:spPr>
      </p:pic>
    </p:spTree>
    <p:extLst>
      <p:ext uri="{BB962C8B-B14F-4D97-AF65-F5344CB8AC3E}">
        <p14:creationId xmlns:p14="http://schemas.microsoft.com/office/powerpoint/2010/main" val="225753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1EA2A-04A6-B944-9F41-E72C0481F1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04400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87B86-FA49-F24D-B048-CE40CECE2A9E}"/>
              </a:ext>
            </a:extLst>
          </p:cNvPr>
          <p:cNvSpPr>
            <a:spLocks noGrp="1"/>
          </p:cNvSpPr>
          <p:nvPr>
            <p:ph type="ctrTitle"/>
          </p:nvPr>
        </p:nvSpPr>
        <p:spPr/>
        <p:txBody>
          <a:bodyPr/>
          <a:lstStyle/>
          <a:p>
            <a:r>
              <a:rPr lang="nb-NO" dirty="0"/>
              <a:t>Agenda</a:t>
            </a:r>
          </a:p>
        </p:txBody>
      </p:sp>
      <p:sp>
        <p:nvSpPr>
          <p:cNvPr id="4" name="Text Placeholder 3">
            <a:extLst>
              <a:ext uri="{FF2B5EF4-FFF2-40B4-BE49-F238E27FC236}">
                <a16:creationId xmlns:a16="http://schemas.microsoft.com/office/drawing/2014/main" id="{A6802BE2-DE77-714C-9A4B-CE2DD5A01A0C}"/>
              </a:ext>
            </a:extLst>
          </p:cNvPr>
          <p:cNvSpPr>
            <a:spLocks noGrp="1"/>
          </p:cNvSpPr>
          <p:nvPr>
            <p:ph type="body" sz="quarter" idx="10"/>
          </p:nvPr>
        </p:nvSpPr>
        <p:spPr/>
        <p:txBody>
          <a:bodyPr/>
          <a:lstStyle/>
          <a:p>
            <a:pPr marL="171450" indent="-171450">
              <a:buFont typeface="Arial" panose="020B0604020202020204" pitchFamily="34" charset="0"/>
              <a:buChar char="•"/>
            </a:pPr>
            <a:r>
              <a:rPr lang="nb-NO" dirty="0" err="1"/>
              <a:t>Målbilde</a:t>
            </a:r>
            <a:endParaRPr lang="nb-NO" dirty="0"/>
          </a:p>
          <a:p>
            <a:pPr marL="171450" indent="-171450">
              <a:buFont typeface="Arial" panose="020B0604020202020204" pitchFamily="34" charset="0"/>
              <a:buChar char="•"/>
            </a:pPr>
            <a:r>
              <a:rPr lang="nb-NO" dirty="0"/>
              <a:t>Utfordringer</a:t>
            </a:r>
          </a:p>
          <a:p>
            <a:pPr marL="171450" indent="-171450">
              <a:buFont typeface="Arial" panose="020B0604020202020204" pitchFamily="34" charset="0"/>
              <a:buChar char="•"/>
            </a:pPr>
            <a:r>
              <a:rPr lang="nb-NO" dirty="0"/>
              <a:t>Prioriteringer</a:t>
            </a:r>
          </a:p>
          <a:p>
            <a:pPr marL="171450" indent="-171450">
              <a:buFont typeface="Arial" panose="020B0604020202020204" pitchFamily="34" charset="0"/>
              <a:buChar char="•"/>
            </a:pPr>
            <a:r>
              <a:rPr lang="nb-NO" dirty="0"/>
              <a:t>Roller</a:t>
            </a:r>
          </a:p>
          <a:p>
            <a:pPr marL="171450" indent="-171450">
              <a:buFont typeface="Arial" panose="020B0604020202020204" pitchFamily="34" charset="0"/>
              <a:buChar char="•"/>
            </a:pPr>
            <a:r>
              <a:rPr lang="nb-NO" dirty="0"/>
              <a:t>Design</a:t>
            </a:r>
          </a:p>
          <a:p>
            <a:endParaRPr lang="nb-NO" dirty="0"/>
          </a:p>
        </p:txBody>
      </p:sp>
      <p:sp>
        <p:nvSpPr>
          <p:cNvPr id="5" name="Subtitle 4">
            <a:extLst>
              <a:ext uri="{FF2B5EF4-FFF2-40B4-BE49-F238E27FC236}">
                <a16:creationId xmlns:a16="http://schemas.microsoft.com/office/drawing/2014/main" id="{1FA8E9DC-F3D4-5F45-989D-FBF6931A75E3}"/>
              </a:ext>
            </a:extLst>
          </p:cNvPr>
          <p:cNvSpPr>
            <a:spLocks noGrp="1"/>
          </p:cNvSpPr>
          <p:nvPr>
            <p:ph type="subTitle" idx="1"/>
          </p:nvPr>
        </p:nvSpPr>
        <p:spPr>
          <a:xfrm>
            <a:off x="4727391" y="1909700"/>
            <a:ext cx="3256199" cy="138499"/>
          </a:xfrm>
        </p:spPr>
        <p:txBody>
          <a:bodyPr/>
          <a:lstStyle/>
          <a:p>
            <a:r>
              <a:rPr lang="nb-NO" dirty="0"/>
              <a:t>Design Workshop</a:t>
            </a:r>
          </a:p>
        </p:txBody>
      </p:sp>
      <p:pic>
        <p:nvPicPr>
          <p:cNvPr id="7" name="Picture Placeholder 6" descr="A close up of a lush green hillside&#13;&#10;&#13;&#10;Description automatically generated">
            <a:extLst>
              <a:ext uri="{FF2B5EF4-FFF2-40B4-BE49-F238E27FC236}">
                <a16:creationId xmlns:a16="http://schemas.microsoft.com/office/drawing/2014/main" id="{62FB5C1C-646C-2A4D-B5D7-424FC09EC6EA}"/>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1" y="0"/>
            <a:ext cx="4536566" cy="5145088"/>
          </a:xfrm>
        </p:spPr>
      </p:pic>
    </p:spTree>
    <p:extLst>
      <p:ext uri="{BB962C8B-B14F-4D97-AF65-F5344CB8AC3E}">
        <p14:creationId xmlns:p14="http://schemas.microsoft.com/office/powerpoint/2010/main" val="22996346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8F17-4227-0543-8177-C3CE71BDF7E5}"/>
              </a:ext>
            </a:extLst>
          </p:cNvPr>
          <p:cNvSpPr>
            <a:spLocks noGrp="1"/>
          </p:cNvSpPr>
          <p:nvPr>
            <p:ph type="ctrTitle"/>
          </p:nvPr>
        </p:nvSpPr>
        <p:spPr/>
        <p:txBody>
          <a:bodyPr/>
          <a:lstStyle/>
          <a:p>
            <a:r>
              <a:rPr lang="nb-NO" dirty="0"/>
              <a:t>Bakgrunn</a:t>
            </a:r>
          </a:p>
        </p:txBody>
      </p:sp>
      <p:sp>
        <p:nvSpPr>
          <p:cNvPr id="3" name="Text Placeholder 2">
            <a:extLst>
              <a:ext uri="{FF2B5EF4-FFF2-40B4-BE49-F238E27FC236}">
                <a16:creationId xmlns:a16="http://schemas.microsoft.com/office/drawing/2014/main" id="{48897953-4F87-AB46-927B-EC6C20C06D3C}"/>
              </a:ext>
            </a:extLst>
          </p:cNvPr>
          <p:cNvSpPr>
            <a:spLocks noGrp="1"/>
          </p:cNvSpPr>
          <p:nvPr>
            <p:ph type="body" sz="quarter" idx="12"/>
          </p:nvPr>
        </p:nvSpPr>
        <p:spPr/>
        <p:txBody>
          <a:bodyPr/>
          <a:lstStyle/>
          <a:p>
            <a:r>
              <a:rPr lang="nb-NO" dirty="0" err="1"/>
              <a:t>Meetup</a:t>
            </a:r>
            <a:r>
              <a:rPr lang="nb-NO" dirty="0"/>
              <a:t> </a:t>
            </a:r>
            <a:r>
              <a:rPr lang="nb-NO" dirty="0" err="1"/>
              <a:t>TidsklemmE</a:t>
            </a:r>
            <a:endParaRPr lang="nb-NO" dirty="0"/>
          </a:p>
        </p:txBody>
      </p:sp>
      <p:sp>
        <p:nvSpPr>
          <p:cNvPr id="4" name="Text Placeholder 3">
            <a:extLst>
              <a:ext uri="{FF2B5EF4-FFF2-40B4-BE49-F238E27FC236}">
                <a16:creationId xmlns:a16="http://schemas.microsoft.com/office/drawing/2014/main" id="{26F02FBF-5851-E34E-96B1-778CD4F9D1DA}"/>
              </a:ext>
            </a:extLst>
          </p:cNvPr>
          <p:cNvSpPr>
            <a:spLocks noGrp="1"/>
          </p:cNvSpPr>
          <p:nvPr>
            <p:ph type="body" sz="quarter" idx="11"/>
          </p:nvPr>
        </p:nvSpPr>
        <p:spPr/>
        <p:txBody>
          <a:bodyPr/>
          <a:lstStyle/>
          <a:p>
            <a:r>
              <a:rPr lang="nb-NO" sz="1400" dirty="0"/>
              <a:t>Ulike forventninger fra samfunnet, familie, arbeidsgivere og fra en selv fører til at man havner i en klem mellom det man må gjøre, burde gjøre og ønsker å gjøre - tiden strekker ikke til. Tidsklemme er en ”metafor” for det å ha det travelt, og at tid har blitt et knapphetsgode.</a:t>
            </a:r>
          </a:p>
          <a:p>
            <a:endParaRPr lang="nb-NO" dirty="0"/>
          </a:p>
          <a:p>
            <a:endParaRPr lang="nb-NO" dirty="0"/>
          </a:p>
        </p:txBody>
      </p:sp>
      <p:sp>
        <p:nvSpPr>
          <p:cNvPr id="5" name="Text Placeholder 4">
            <a:extLst>
              <a:ext uri="{FF2B5EF4-FFF2-40B4-BE49-F238E27FC236}">
                <a16:creationId xmlns:a16="http://schemas.microsoft.com/office/drawing/2014/main" id="{2EE3AEA8-931A-F040-9EEA-B676753B991F}"/>
              </a:ext>
            </a:extLst>
          </p:cNvPr>
          <p:cNvSpPr>
            <a:spLocks noGrp="1"/>
          </p:cNvSpPr>
          <p:nvPr>
            <p:ph type="body" sz="quarter" idx="14"/>
          </p:nvPr>
        </p:nvSpPr>
        <p:spPr/>
        <p:txBody>
          <a:bodyPr/>
          <a:lstStyle/>
          <a:p>
            <a:endParaRPr lang="nb-NO"/>
          </a:p>
        </p:txBody>
      </p:sp>
      <p:pic>
        <p:nvPicPr>
          <p:cNvPr id="8" name="Picture Placeholder 7" descr="A group of people standing in front of a crowd&#13;&#10;&#13;&#10;Description automatically generated">
            <a:extLst>
              <a:ext uri="{FF2B5EF4-FFF2-40B4-BE49-F238E27FC236}">
                <a16:creationId xmlns:a16="http://schemas.microsoft.com/office/drawing/2014/main" id="{76FFD059-8E46-3C4E-A7CC-BD871B02BA8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t="-24"/>
          <a:stretch/>
        </p:blipFill>
        <p:spPr>
          <a:xfrm>
            <a:off x="421253" y="475260"/>
            <a:ext cx="3809256" cy="4316939"/>
          </a:xfrm>
        </p:spPr>
      </p:pic>
    </p:spTree>
    <p:extLst>
      <p:ext uri="{BB962C8B-B14F-4D97-AF65-F5344CB8AC3E}">
        <p14:creationId xmlns:p14="http://schemas.microsoft.com/office/powerpoint/2010/main" val="109925676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87B86-FA49-F24D-B048-CE40CECE2A9E}"/>
              </a:ext>
            </a:extLst>
          </p:cNvPr>
          <p:cNvSpPr>
            <a:spLocks noGrp="1"/>
          </p:cNvSpPr>
          <p:nvPr>
            <p:ph type="ctrTitle"/>
          </p:nvPr>
        </p:nvSpPr>
        <p:spPr/>
        <p:txBody>
          <a:bodyPr/>
          <a:lstStyle/>
          <a:p>
            <a:r>
              <a:rPr lang="nb-NO" dirty="0" err="1"/>
              <a:t>Målbilde</a:t>
            </a:r>
            <a:endParaRPr lang="nb-NO" dirty="0"/>
          </a:p>
        </p:txBody>
      </p:sp>
      <p:sp>
        <p:nvSpPr>
          <p:cNvPr id="4" name="Text Placeholder 3">
            <a:extLst>
              <a:ext uri="{FF2B5EF4-FFF2-40B4-BE49-F238E27FC236}">
                <a16:creationId xmlns:a16="http://schemas.microsoft.com/office/drawing/2014/main" id="{A6802BE2-DE77-714C-9A4B-CE2DD5A01A0C}"/>
              </a:ext>
            </a:extLst>
          </p:cNvPr>
          <p:cNvSpPr>
            <a:spLocks noGrp="1"/>
          </p:cNvSpPr>
          <p:nvPr>
            <p:ph type="body" sz="quarter" idx="10"/>
          </p:nvPr>
        </p:nvSpPr>
        <p:spPr/>
        <p:txBody>
          <a:bodyPr/>
          <a:lstStyle/>
          <a:p>
            <a:r>
              <a:rPr lang="nb-NO" dirty="0"/>
              <a:t>Hva forestiller du deg at prosjektet gir forretningen når det er ferdig? Formuler </a:t>
            </a:r>
            <a:r>
              <a:rPr lang="nb-NO" dirty="0" err="1"/>
              <a:t>målbilde</a:t>
            </a:r>
            <a:r>
              <a:rPr lang="nb-NO" dirty="0"/>
              <a:t> som et slagord.</a:t>
            </a:r>
          </a:p>
        </p:txBody>
      </p:sp>
      <p:sp>
        <p:nvSpPr>
          <p:cNvPr id="5" name="Subtitle 4">
            <a:extLst>
              <a:ext uri="{FF2B5EF4-FFF2-40B4-BE49-F238E27FC236}">
                <a16:creationId xmlns:a16="http://schemas.microsoft.com/office/drawing/2014/main" id="{1FA8E9DC-F3D4-5F45-989D-FBF6931A75E3}"/>
              </a:ext>
            </a:extLst>
          </p:cNvPr>
          <p:cNvSpPr>
            <a:spLocks noGrp="1"/>
          </p:cNvSpPr>
          <p:nvPr>
            <p:ph type="subTitle" idx="1"/>
          </p:nvPr>
        </p:nvSpPr>
        <p:spPr>
          <a:xfrm>
            <a:off x="4727391" y="1909700"/>
            <a:ext cx="3256199" cy="138499"/>
          </a:xfrm>
        </p:spPr>
        <p:txBody>
          <a:bodyPr/>
          <a:lstStyle/>
          <a:p>
            <a:r>
              <a:rPr lang="nb-NO" dirty="0" err="1"/>
              <a:t>Meetup</a:t>
            </a:r>
            <a:r>
              <a:rPr lang="nb-NO" dirty="0"/>
              <a:t> </a:t>
            </a:r>
            <a:r>
              <a:rPr lang="nb-NO" dirty="0" err="1"/>
              <a:t>TidsklemmE</a:t>
            </a:r>
            <a:endParaRPr lang="nb-NO" dirty="0"/>
          </a:p>
        </p:txBody>
      </p:sp>
      <p:pic>
        <p:nvPicPr>
          <p:cNvPr id="8" name="Picture Placeholder 7" descr="A picture containing outdoor, sky, nature, grass&#13;&#10;&#13;&#10;Description automatically generated">
            <a:extLst>
              <a:ext uri="{FF2B5EF4-FFF2-40B4-BE49-F238E27FC236}">
                <a16:creationId xmlns:a16="http://schemas.microsoft.com/office/drawing/2014/main" id="{18D0E873-154A-CF40-998A-0EFA3D1D9BF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699786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full of people&#13;&#10;&#13;&#10;Description automatically generated">
            <a:extLst>
              <a:ext uri="{FF2B5EF4-FFF2-40B4-BE49-F238E27FC236}">
                <a16:creationId xmlns:a16="http://schemas.microsoft.com/office/drawing/2014/main" id="{AE0A5D19-C79D-0448-A9A0-65D5CA1464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55" y="-2"/>
            <a:ext cx="7724576" cy="5145088"/>
          </a:xfrm>
          <a:prstGeom prst="rect">
            <a:avLst/>
          </a:prstGeom>
        </p:spPr>
      </p:pic>
      <p:sp>
        <p:nvSpPr>
          <p:cNvPr id="11" name="Right Triangle 10">
            <a:extLst>
              <a:ext uri="{FF2B5EF4-FFF2-40B4-BE49-F238E27FC236}">
                <a16:creationId xmlns:a16="http://schemas.microsoft.com/office/drawing/2014/main" id="{DF0B6351-C707-1F41-89BF-A005F39A9DEC}"/>
              </a:ext>
            </a:extLst>
          </p:cNvPr>
          <p:cNvSpPr/>
          <p:nvPr/>
        </p:nvSpPr>
        <p:spPr>
          <a:xfrm rot="16200000">
            <a:off x="4770836" y="2245102"/>
            <a:ext cx="5477599" cy="3223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83145078"/>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indoor&#13;&#10;&#13;&#10;Description automatically generated">
            <a:extLst>
              <a:ext uri="{FF2B5EF4-FFF2-40B4-BE49-F238E27FC236}">
                <a16:creationId xmlns:a16="http://schemas.microsoft.com/office/drawing/2014/main" id="{E7AD333C-7C7E-CA41-AD2E-0C9205122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427717643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3;&#10;&#13;&#10;Description automatically generated">
            <a:extLst>
              <a:ext uri="{FF2B5EF4-FFF2-40B4-BE49-F238E27FC236}">
                <a16:creationId xmlns:a16="http://schemas.microsoft.com/office/drawing/2014/main" id="{5069924F-A51F-D545-83B9-815D3D2835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5088"/>
          </a:xfrm>
          <a:prstGeom prst="rect">
            <a:avLst/>
          </a:prstGeom>
        </p:spPr>
      </p:pic>
      <p:sp>
        <p:nvSpPr>
          <p:cNvPr id="4" name="Rounded Rectangle 3">
            <a:extLst>
              <a:ext uri="{FF2B5EF4-FFF2-40B4-BE49-F238E27FC236}">
                <a16:creationId xmlns:a16="http://schemas.microsoft.com/office/drawing/2014/main" id="{AF5A9435-A9BA-1343-BE02-737F5D1ECEF2}"/>
              </a:ext>
            </a:extLst>
          </p:cNvPr>
          <p:cNvSpPr/>
          <p:nvPr/>
        </p:nvSpPr>
        <p:spPr>
          <a:xfrm rot="21408732">
            <a:off x="1768628" y="1317393"/>
            <a:ext cx="5744395" cy="1603491"/>
          </a:xfrm>
          <a:prstGeom prst="roundRect">
            <a:avLst/>
          </a:prstGeom>
          <a:gradFill>
            <a:gsLst>
              <a:gs pos="43000">
                <a:srgbClr val="B69B2A"/>
              </a:gs>
              <a:gs pos="0">
                <a:srgbClr val="B99E23"/>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800" b="1" dirty="0">
                <a:solidFill>
                  <a:srgbClr val="160D03"/>
                </a:solidFill>
                <a:latin typeface="Bradley Hand ITC" panose="03070402050302030203" pitchFamily="66" charset="77"/>
              </a:rPr>
              <a:t>Full kontroll på alt som skal gjøres</a:t>
            </a:r>
          </a:p>
        </p:txBody>
      </p:sp>
      <p:sp>
        <p:nvSpPr>
          <p:cNvPr id="5" name="Rectangle 4">
            <a:extLst>
              <a:ext uri="{FF2B5EF4-FFF2-40B4-BE49-F238E27FC236}">
                <a16:creationId xmlns:a16="http://schemas.microsoft.com/office/drawing/2014/main" id="{39BB0668-D7C6-CB4D-B677-98BC46F7FD7D}"/>
              </a:ext>
            </a:extLst>
          </p:cNvPr>
          <p:cNvSpPr/>
          <p:nvPr/>
        </p:nvSpPr>
        <p:spPr>
          <a:xfrm rot="555220">
            <a:off x="6491311" y="407245"/>
            <a:ext cx="1948876" cy="646332"/>
          </a:xfrm>
          <a:prstGeom prst="rect">
            <a:avLst/>
          </a:prstGeom>
          <a:gradFill>
            <a:gsLst>
              <a:gs pos="100000">
                <a:srgbClr val="E6C335"/>
              </a:gs>
              <a:gs pos="0">
                <a:srgbClr val="FCDC45"/>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rgbClr val="160D03"/>
                </a:solidFill>
                <a:latin typeface="Bradley Hand ITC" panose="03070402050302030203" pitchFamily="66" charset="77"/>
              </a:rPr>
              <a:t>Innkjøp</a:t>
            </a:r>
          </a:p>
        </p:txBody>
      </p:sp>
      <p:sp>
        <p:nvSpPr>
          <p:cNvPr id="6" name="Rectangle 5">
            <a:extLst>
              <a:ext uri="{FF2B5EF4-FFF2-40B4-BE49-F238E27FC236}">
                <a16:creationId xmlns:a16="http://schemas.microsoft.com/office/drawing/2014/main" id="{F9651006-5082-4843-9BF4-C5FFD43C1661}"/>
              </a:ext>
            </a:extLst>
          </p:cNvPr>
          <p:cNvSpPr/>
          <p:nvPr/>
        </p:nvSpPr>
        <p:spPr>
          <a:xfrm rot="279495">
            <a:off x="3081830" y="3915110"/>
            <a:ext cx="1894926" cy="646332"/>
          </a:xfrm>
          <a:prstGeom prst="rect">
            <a:avLst/>
          </a:prstGeom>
          <a:gradFill>
            <a:gsLst>
              <a:gs pos="100000">
                <a:srgbClr val="E6C335"/>
              </a:gs>
              <a:gs pos="0">
                <a:srgbClr val="FCDC45"/>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rgbClr val="160D03"/>
                </a:solidFill>
                <a:latin typeface="Bradley Hand ITC" panose="03070402050302030203" pitchFamily="66" charset="77"/>
              </a:rPr>
              <a:t>Avtaler</a:t>
            </a:r>
          </a:p>
        </p:txBody>
      </p:sp>
      <p:sp>
        <p:nvSpPr>
          <p:cNvPr id="7" name="Rectangle 6">
            <a:extLst>
              <a:ext uri="{FF2B5EF4-FFF2-40B4-BE49-F238E27FC236}">
                <a16:creationId xmlns:a16="http://schemas.microsoft.com/office/drawing/2014/main" id="{0323A2CD-59DD-A447-BC6B-B1C8080EF46B}"/>
              </a:ext>
            </a:extLst>
          </p:cNvPr>
          <p:cNvSpPr/>
          <p:nvPr/>
        </p:nvSpPr>
        <p:spPr>
          <a:xfrm rot="2796501">
            <a:off x="-79371" y="3304547"/>
            <a:ext cx="3146393" cy="646332"/>
          </a:xfrm>
          <a:prstGeom prst="rect">
            <a:avLst/>
          </a:prstGeom>
          <a:gradFill>
            <a:gsLst>
              <a:gs pos="100000">
                <a:srgbClr val="E6C335"/>
              </a:gs>
              <a:gs pos="0">
                <a:srgbClr val="FCDC45"/>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rgbClr val="160D03"/>
                </a:solidFill>
                <a:latin typeface="Bradley Hand ITC" panose="03070402050302030203" pitchFamily="66" charset="77"/>
              </a:rPr>
              <a:t>Arbeidsoppgaver</a:t>
            </a:r>
          </a:p>
        </p:txBody>
      </p:sp>
      <p:sp>
        <p:nvSpPr>
          <p:cNvPr id="8" name="Rectangle 7">
            <a:extLst>
              <a:ext uri="{FF2B5EF4-FFF2-40B4-BE49-F238E27FC236}">
                <a16:creationId xmlns:a16="http://schemas.microsoft.com/office/drawing/2014/main" id="{36C457CF-0AC9-1F44-BE5B-90A45FB07D56}"/>
              </a:ext>
            </a:extLst>
          </p:cNvPr>
          <p:cNvSpPr/>
          <p:nvPr/>
        </p:nvSpPr>
        <p:spPr>
          <a:xfrm rot="19633412">
            <a:off x="653447" y="777882"/>
            <a:ext cx="2336904" cy="646332"/>
          </a:xfrm>
          <a:prstGeom prst="rect">
            <a:avLst/>
          </a:prstGeom>
          <a:gradFill>
            <a:gsLst>
              <a:gs pos="100000">
                <a:srgbClr val="E6C335"/>
              </a:gs>
              <a:gs pos="0">
                <a:srgbClr val="FCDC45"/>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rgbClr val="160D03"/>
                </a:solidFill>
                <a:latin typeface="Bradley Hand ITC" panose="03070402050302030203" pitchFamily="66" charset="77"/>
              </a:rPr>
              <a:t>Matlaging</a:t>
            </a:r>
          </a:p>
        </p:txBody>
      </p:sp>
      <p:sp>
        <p:nvSpPr>
          <p:cNvPr id="9" name="Rectangle 8">
            <a:extLst>
              <a:ext uri="{FF2B5EF4-FFF2-40B4-BE49-F238E27FC236}">
                <a16:creationId xmlns:a16="http://schemas.microsoft.com/office/drawing/2014/main" id="{D97A1495-5B27-F044-969F-E2387B4157BC}"/>
              </a:ext>
            </a:extLst>
          </p:cNvPr>
          <p:cNvSpPr/>
          <p:nvPr/>
        </p:nvSpPr>
        <p:spPr>
          <a:xfrm rot="19904514">
            <a:off x="7004605" y="2015894"/>
            <a:ext cx="1691028" cy="646332"/>
          </a:xfrm>
          <a:prstGeom prst="rect">
            <a:avLst/>
          </a:prstGeom>
          <a:gradFill>
            <a:gsLst>
              <a:gs pos="100000">
                <a:srgbClr val="E6C335"/>
              </a:gs>
              <a:gs pos="0">
                <a:srgbClr val="FCDC45"/>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rgbClr val="160D03"/>
                </a:solidFill>
                <a:latin typeface="Bradley Hand ITC" panose="03070402050302030203" pitchFamily="66" charset="77"/>
              </a:rPr>
              <a:t>Lekser</a:t>
            </a:r>
          </a:p>
        </p:txBody>
      </p:sp>
      <p:sp>
        <p:nvSpPr>
          <p:cNvPr id="10" name="Rectangle 9">
            <a:extLst>
              <a:ext uri="{FF2B5EF4-FFF2-40B4-BE49-F238E27FC236}">
                <a16:creationId xmlns:a16="http://schemas.microsoft.com/office/drawing/2014/main" id="{F3AAD763-6C1A-AF46-A7E5-EEB9A6EA21E9}"/>
              </a:ext>
            </a:extLst>
          </p:cNvPr>
          <p:cNvSpPr/>
          <p:nvPr/>
        </p:nvSpPr>
        <p:spPr>
          <a:xfrm rot="21051427">
            <a:off x="3544413" y="436537"/>
            <a:ext cx="2094439" cy="646332"/>
          </a:xfrm>
          <a:prstGeom prst="rect">
            <a:avLst/>
          </a:prstGeom>
          <a:gradFill>
            <a:gsLst>
              <a:gs pos="100000">
                <a:srgbClr val="E6C335"/>
              </a:gs>
              <a:gs pos="0">
                <a:srgbClr val="FCDC45"/>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err="1">
                <a:solidFill>
                  <a:srgbClr val="160D03"/>
                </a:solidFill>
                <a:latin typeface="Bradley Hand ITC" panose="03070402050302030203" pitchFamily="66" charset="77"/>
              </a:rPr>
              <a:t>Facebook</a:t>
            </a:r>
            <a:endParaRPr lang="nb-NO" sz="3200" b="1" dirty="0">
              <a:solidFill>
                <a:srgbClr val="160D03"/>
              </a:solidFill>
              <a:latin typeface="Bradley Hand ITC" panose="03070402050302030203" pitchFamily="66" charset="77"/>
            </a:endParaRPr>
          </a:p>
        </p:txBody>
      </p:sp>
      <p:sp>
        <p:nvSpPr>
          <p:cNvPr id="11" name="Rectangle 10">
            <a:extLst>
              <a:ext uri="{FF2B5EF4-FFF2-40B4-BE49-F238E27FC236}">
                <a16:creationId xmlns:a16="http://schemas.microsoft.com/office/drawing/2014/main" id="{7077F274-19FF-0444-BE86-0C05DBAA96D7}"/>
              </a:ext>
            </a:extLst>
          </p:cNvPr>
          <p:cNvSpPr/>
          <p:nvPr/>
        </p:nvSpPr>
        <p:spPr>
          <a:xfrm rot="20624681">
            <a:off x="5402979" y="3644156"/>
            <a:ext cx="3503021" cy="646332"/>
          </a:xfrm>
          <a:prstGeom prst="rect">
            <a:avLst/>
          </a:prstGeom>
          <a:gradFill>
            <a:gsLst>
              <a:gs pos="100000">
                <a:srgbClr val="E6C335"/>
              </a:gs>
              <a:gs pos="0">
                <a:srgbClr val="FCDC45"/>
              </a:gs>
              <a:gs pos="100000">
                <a:srgbClr val="9D79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rgbClr val="160D03"/>
                </a:solidFill>
                <a:latin typeface="Bradley Hand ITC" panose="03070402050302030203" pitchFamily="66" charset="77"/>
              </a:rPr>
              <a:t>Fritidsaktiviteter</a:t>
            </a:r>
          </a:p>
        </p:txBody>
      </p:sp>
    </p:spTree>
    <p:extLst>
      <p:ext uri="{BB962C8B-B14F-4D97-AF65-F5344CB8AC3E}">
        <p14:creationId xmlns:p14="http://schemas.microsoft.com/office/powerpoint/2010/main" val="27522484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87B86-FA49-F24D-B048-CE40CECE2A9E}"/>
              </a:ext>
            </a:extLst>
          </p:cNvPr>
          <p:cNvSpPr>
            <a:spLocks noGrp="1"/>
          </p:cNvSpPr>
          <p:nvPr>
            <p:ph type="ctrTitle"/>
          </p:nvPr>
        </p:nvSpPr>
        <p:spPr/>
        <p:txBody>
          <a:bodyPr/>
          <a:lstStyle/>
          <a:p>
            <a:r>
              <a:rPr lang="nb-NO" dirty="0"/>
              <a:t>Utfordringer</a:t>
            </a:r>
          </a:p>
        </p:txBody>
      </p:sp>
      <p:sp>
        <p:nvSpPr>
          <p:cNvPr id="4" name="Text Placeholder 3">
            <a:extLst>
              <a:ext uri="{FF2B5EF4-FFF2-40B4-BE49-F238E27FC236}">
                <a16:creationId xmlns:a16="http://schemas.microsoft.com/office/drawing/2014/main" id="{A6802BE2-DE77-714C-9A4B-CE2DD5A01A0C}"/>
              </a:ext>
            </a:extLst>
          </p:cNvPr>
          <p:cNvSpPr>
            <a:spLocks noGrp="1"/>
          </p:cNvSpPr>
          <p:nvPr>
            <p:ph type="body" sz="quarter" idx="10"/>
          </p:nvPr>
        </p:nvSpPr>
        <p:spPr/>
        <p:txBody>
          <a:bodyPr/>
          <a:lstStyle/>
          <a:p>
            <a:r>
              <a:rPr lang="nb-NO" dirty="0"/>
              <a:t>Hvilke problemer sliter man med i dag som du ser for deg at prosjektet vil løse. Ta også med nye muligheter som du mener et leveransen vil gi.</a:t>
            </a:r>
          </a:p>
        </p:txBody>
      </p:sp>
      <p:sp>
        <p:nvSpPr>
          <p:cNvPr id="5" name="Subtitle 4">
            <a:extLst>
              <a:ext uri="{FF2B5EF4-FFF2-40B4-BE49-F238E27FC236}">
                <a16:creationId xmlns:a16="http://schemas.microsoft.com/office/drawing/2014/main" id="{1FA8E9DC-F3D4-5F45-989D-FBF6931A75E3}"/>
              </a:ext>
            </a:extLst>
          </p:cNvPr>
          <p:cNvSpPr>
            <a:spLocks noGrp="1"/>
          </p:cNvSpPr>
          <p:nvPr>
            <p:ph type="subTitle" idx="1"/>
          </p:nvPr>
        </p:nvSpPr>
        <p:spPr>
          <a:xfrm>
            <a:off x="4727391" y="1909700"/>
            <a:ext cx="3256199" cy="138499"/>
          </a:xfrm>
        </p:spPr>
        <p:txBody>
          <a:bodyPr/>
          <a:lstStyle/>
          <a:p>
            <a:r>
              <a:rPr lang="nb-NO" dirty="0" err="1"/>
              <a:t>Meetup</a:t>
            </a:r>
            <a:r>
              <a:rPr lang="nb-NO" dirty="0"/>
              <a:t> </a:t>
            </a:r>
            <a:r>
              <a:rPr lang="nb-NO" dirty="0" err="1"/>
              <a:t>TidsklemmE</a:t>
            </a:r>
            <a:endParaRPr lang="nb-NO" dirty="0"/>
          </a:p>
        </p:txBody>
      </p:sp>
      <p:pic>
        <p:nvPicPr>
          <p:cNvPr id="8" name="Picture Placeholder 7" descr="A picture containing snow, skiing, sky, people&#13;&#10;&#13;&#10;Description automatically generated">
            <a:extLst>
              <a:ext uri="{FF2B5EF4-FFF2-40B4-BE49-F238E27FC236}">
                <a16:creationId xmlns:a16="http://schemas.microsoft.com/office/drawing/2014/main" id="{E570FFDE-FC30-3E4A-B735-631F93BC5B7D}"/>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1" y="0"/>
            <a:ext cx="4536566" cy="5145088"/>
          </a:xfrm>
        </p:spPr>
      </p:pic>
    </p:spTree>
    <p:extLst>
      <p:ext uri="{BB962C8B-B14F-4D97-AF65-F5344CB8AC3E}">
        <p14:creationId xmlns:p14="http://schemas.microsoft.com/office/powerpoint/2010/main" val="36742151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1319351" y="597339"/>
          <a:ext cx="6455121" cy="421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B07DA1EA-EFEF-D14E-89E3-9B5EE0853861}"/>
              </a:ext>
            </a:extLst>
          </p:cNvPr>
          <p:cNvSpPr>
            <a:spLocks noGrp="1"/>
          </p:cNvSpPr>
          <p:nvPr>
            <p:ph type="ctrTitle"/>
          </p:nvPr>
        </p:nvSpPr>
        <p:spPr>
          <a:xfrm>
            <a:off x="1319351" y="883523"/>
            <a:ext cx="6455121" cy="338554"/>
          </a:xfrm>
        </p:spPr>
        <p:txBody>
          <a:bodyPr/>
          <a:lstStyle/>
          <a:p>
            <a:r>
              <a:rPr lang="nb-NO" dirty="0">
                <a:solidFill>
                  <a:srgbClr val="B0B3B6"/>
                </a:solidFill>
              </a:rPr>
              <a:t>Vi skal lage verdifulle løsninger </a:t>
            </a:r>
            <a:r>
              <a:rPr lang="nb-NO" dirty="0">
                <a:solidFill>
                  <a:srgbClr val="5D95B3"/>
                </a:solidFill>
              </a:rPr>
              <a:t>sammen med </a:t>
            </a:r>
            <a:r>
              <a:rPr lang="nb-NO" dirty="0">
                <a:solidFill>
                  <a:srgbClr val="B0B3B6"/>
                </a:solidFill>
              </a:rPr>
              <a:t>kunden</a:t>
            </a:r>
          </a:p>
        </p:txBody>
      </p:sp>
    </p:spTree>
    <p:extLst>
      <p:ext uri="{BB962C8B-B14F-4D97-AF65-F5344CB8AC3E}">
        <p14:creationId xmlns:p14="http://schemas.microsoft.com/office/powerpoint/2010/main" val="21471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13;&#10;&#13;&#10;Description automatically generated">
            <a:extLst>
              <a:ext uri="{FF2B5EF4-FFF2-40B4-BE49-F238E27FC236}">
                <a16:creationId xmlns:a16="http://schemas.microsoft.com/office/drawing/2014/main" id="{D0B0F5E8-DA07-FD47-BA4B-813D3EB683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3784579" cy="2521770"/>
          </a:xfrm>
          <a:prstGeom prst="rect">
            <a:avLst/>
          </a:prstGeom>
        </p:spPr>
      </p:pic>
      <p:pic>
        <p:nvPicPr>
          <p:cNvPr id="10" name="Picture 9" descr="A person sitting at a table&#13;&#10;&#13;&#10;Description automatically generated">
            <a:extLst>
              <a:ext uri="{FF2B5EF4-FFF2-40B4-BE49-F238E27FC236}">
                <a16:creationId xmlns:a16="http://schemas.microsoft.com/office/drawing/2014/main" id="{80E1E48B-4E77-FD46-AC5A-9D075304E5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37" y="0"/>
            <a:ext cx="3793534" cy="2517920"/>
          </a:xfrm>
          <a:prstGeom prst="rect">
            <a:avLst/>
          </a:prstGeom>
        </p:spPr>
      </p:pic>
      <p:pic>
        <p:nvPicPr>
          <p:cNvPr id="12" name="Picture 11" descr="A group of people sitting at a table&#13;&#10;&#13;&#10;Description automatically generated">
            <a:extLst>
              <a:ext uri="{FF2B5EF4-FFF2-40B4-BE49-F238E27FC236}">
                <a16:creationId xmlns:a16="http://schemas.microsoft.com/office/drawing/2014/main" id="{435B3D20-9D9F-CB44-8CA8-4B643FA85D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23319"/>
            <a:ext cx="3784579" cy="2521767"/>
          </a:xfrm>
          <a:prstGeom prst="rect">
            <a:avLst/>
          </a:prstGeom>
        </p:spPr>
      </p:pic>
      <p:pic>
        <p:nvPicPr>
          <p:cNvPr id="13" name="Picture 12" descr="A picture containing person, indoor, wall, man&#13;&#10;&#13;&#10;Description automatically generated">
            <a:extLst>
              <a:ext uri="{FF2B5EF4-FFF2-40B4-BE49-F238E27FC236}">
                <a16:creationId xmlns:a16="http://schemas.microsoft.com/office/drawing/2014/main" id="{618CBE66-4093-E541-93A2-431D5A3E92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36" y="2619468"/>
            <a:ext cx="3793533" cy="2527736"/>
          </a:xfrm>
          <a:prstGeom prst="rect">
            <a:avLst/>
          </a:prstGeom>
        </p:spPr>
      </p:pic>
      <p:sp>
        <p:nvSpPr>
          <p:cNvPr id="11" name="Right Triangle 10">
            <a:extLst>
              <a:ext uri="{FF2B5EF4-FFF2-40B4-BE49-F238E27FC236}">
                <a16:creationId xmlns:a16="http://schemas.microsoft.com/office/drawing/2014/main" id="{DF0B6351-C707-1F41-89BF-A005F39A9DEC}"/>
              </a:ext>
            </a:extLst>
          </p:cNvPr>
          <p:cNvSpPr/>
          <p:nvPr/>
        </p:nvSpPr>
        <p:spPr>
          <a:xfrm rot="16200000">
            <a:off x="4775311" y="2240626"/>
            <a:ext cx="5477599" cy="33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11654690"/>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re inside of a building&#13;&#10;&#13;&#10;Description automatically generated">
            <a:extLst>
              <a:ext uri="{FF2B5EF4-FFF2-40B4-BE49-F238E27FC236}">
                <a16:creationId xmlns:a16="http://schemas.microsoft.com/office/drawing/2014/main" id="{2D204D0E-C4A9-024C-B929-DBCAE97F62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07675974"/>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splay in a store&#13;&#10;&#13;&#10;Description automatically generated">
            <a:extLst>
              <a:ext uri="{FF2B5EF4-FFF2-40B4-BE49-F238E27FC236}">
                <a16:creationId xmlns:a16="http://schemas.microsoft.com/office/drawing/2014/main" id="{D7EBA5D3-EFE7-5D4D-AADE-3D13DEC65C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16378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2AA3177B-C997-482A-817F-B2D3E8A603C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486FDF0-8735-4AC6-96E1-AE677058619C}"/>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121353934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large window&#13;&#10;&#13;&#10;Description automatically generated">
            <a:extLst>
              <a:ext uri="{FF2B5EF4-FFF2-40B4-BE49-F238E27FC236}">
                <a16:creationId xmlns:a16="http://schemas.microsoft.com/office/drawing/2014/main" id="{32EFE718-8EBB-074F-87BA-68CFF804C3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3999" cy="5145088"/>
          </a:xfrm>
          <a:prstGeom prst="rect">
            <a:avLst/>
          </a:prstGeom>
        </p:spPr>
      </p:pic>
      <p:cxnSp>
        <p:nvCxnSpPr>
          <p:cNvPr id="4" name="Straight Connector 3">
            <a:extLst>
              <a:ext uri="{FF2B5EF4-FFF2-40B4-BE49-F238E27FC236}">
                <a16:creationId xmlns:a16="http://schemas.microsoft.com/office/drawing/2014/main" id="{C22B643D-4D1D-F146-A816-4E54913706F8}"/>
              </a:ext>
            </a:extLst>
          </p:cNvPr>
          <p:cNvCxnSpPr>
            <a:cxnSpLocks/>
          </p:cNvCxnSpPr>
          <p:nvPr/>
        </p:nvCxnSpPr>
        <p:spPr>
          <a:xfrm>
            <a:off x="191049" y="2479431"/>
            <a:ext cx="8807985" cy="29593"/>
          </a:xfrm>
          <a:prstGeom prst="line">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7C1A819-20B8-D648-A7D9-6F6BBC215A08}"/>
              </a:ext>
            </a:extLst>
          </p:cNvPr>
          <p:cNvSpPr/>
          <p:nvPr/>
        </p:nvSpPr>
        <p:spPr>
          <a:xfrm rot="208659">
            <a:off x="5029497" y="1885184"/>
            <a:ext cx="1260541"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Spiser ofte ikke middag samtidig</a:t>
            </a:r>
          </a:p>
        </p:txBody>
      </p:sp>
      <p:sp>
        <p:nvSpPr>
          <p:cNvPr id="7" name="Rectangle 6">
            <a:extLst>
              <a:ext uri="{FF2B5EF4-FFF2-40B4-BE49-F238E27FC236}">
                <a16:creationId xmlns:a16="http://schemas.microsoft.com/office/drawing/2014/main" id="{AD546B75-7661-494E-9E66-64B4ECC0FFC0}"/>
              </a:ext>
            </a:extLst>
          </p:cNvPr>
          <p:cNvSpPr/>
          <p:nvPr/>
        </p:nvSpPr>
        <p:spPr>
          <a:xfrm rot="21387556">
            <a:off x="6882129" y="1601701"/>
            <a:ext cx="1648093" cy="592496"/>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Får ikke alltid med oss </a:t>
            </a:r>
            <a:r>
              <a:rPr lang="nb-NO" sz="1000" dirty="0" err="1">
                <a:solidFill>
                  <a:schemeClr val="tx1">
                    <a:lumMod val="50000"/>
                    <a:lumOff val="50000"/>
                  </a:schemeClr>
                </a:solidFill>
              </a:rPr>
              <a:t>Facebook</a:t>
            </a:r>
            <a:r>
              <a:rPr lang="nb-NO" sz="1000" dirty="0">
                <a:solidFill>
                  <a:schemeClr val="tx1">
                    <a:lumMod val="50000"/>
                    <a:lumOff val="50000"/>
                  </a:schemeClr>
                </a:solidFill>
              </a:rPr>
              <a:t> meldinger om treningstider og kamper</a:t>
            </a:r>
          </a:p>
        </p:txBody>
      </p:sp>
      <p:sp>
        <p:nvSpPr>
          <p:cNvPr id="8" name="Rectangle 7">
            <a:extLst>
              <a:ext uri="{FF2B5EF4-FFF2-40B4-BE49-F238E27FC236}">
                <a16:creationId xmlns:a16="http://schemas.microsoft.com/office/drawing/2014/main" id="{9B237650-2A03-B941-A7CB-9CAF12157CE4}"/>
              </a:ext>
            </a:extLst>
          </p:cNvPr>
          <p:cNvSpPr/>
          <p:nvPr/>
        </p:nvSpPr>
        <p:spPr>
          <a:xfrm rot="21440939">
            <a:off x="7389158" y="584789"/>
            <a:ext cx="1274208" cy="427615"/>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Vi får aldri gjort alt vi har planlagt</a:t>
            </a:r>
          </a:p>
        </p:txBody>
      </p:sp>
      <p:sp>
        <p:nvSpPr>
          <p:cNvPr id="9" name="Rectangle 8">
            <a:extLst>
              <a:ext uri="{FF2B5EF4-FFF2-40B4-BE49-F238E27FC236}">
                <a16:creationId xmlns:a16="http://schemas.microsoft.com/office/drawing/2014/main" id="{13B8C6D9-0FD8-694B-A995-4BD5875797A3}"/>
              </a:ext>
            </a:extLst>
          </p:cNvPr>
          <p:cNvSpPr/>
          <p:nvPr/>
        </p:nvSpPr>
        <p:spPr>
          <a:xfrm rot="208659">
            <a:off x="7230250" y="985129"/>
            <a:ext cx="1486890" cy="427615"/>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Ofte glemmer man det man har lovet å gjøre</a:t>
            </a:r>
          </a:p>
        </p:txBody>
      </p:sp>
      <p:sp>
        <p:nvSpPr>
          <p:cNvPr id="10" name="Rectangle 9">
            <a:extLst>
              <a:ext uri="{FF2B5EF4-FFF2-40B4-BE49-F238E27FC236}">
                <a16:creationId xmlns:a16="http://schemas.microsoft.com/office/drawing/2014/main" id="{F4850D3C-E40C-8149-9D68-F773924B1B70}"/>
              </a:ext>
            </a:extLst>
          </p:cNvPr>
          <p:cNvSpPr/>
          <p:nvPr/>
        </p:nvSpPr>
        <p:spPr>
          <a:xfrm rot="21293467">
            <a:off x="5034202" y="3351669"/>
            <a:ext cx="1260541"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Ungene klager ofte på middagen</a:t>
            </a:r>
          </a:p>
        </p:txBody>
      </p:sp>
      <p:sp>
        <p:nvSpPr>
          <p:cNvPr id="11" name="Rectangle 10">
            <a:extLst>
              <a:ext uri="{FF2B5EF4-FFF2-40B4-BE49-F238E27FC236}">
                <a16:creationId xmlns:a16="http://schemas.microsoft.com/office/drawing/2014/main" id="{4FE14B9D-CB04-3C4D-AE39-C83DF1B2DAA3}"/>
              </a:ext>
            </a:extLst>
          </p:cNvPr>
          <p:cNvSpPr/>
          <p:nvPr/>
        </p:nvSpPr>
        <p:spPr>
          <a:xfrm rot="247918">
            <a:off x="4836371" y="3799723"/>
            <a:ext cx="1260541"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Ungene spiser for mye usunn mat</a:t>
            </a:r>
          </a:p>
        </p:txBody>
      </p:sp>
      <p:sp>
        <p:nvSpPr>
          <p:cNvPr id="12" name="Rectangle 11">
            <a:extLst>
              <a:ext uri="{FF2B5EF4-FFF2-40B4-BE49-F238E27FC236}">
                <a16:creationId xmlns:a16="http://schemas.microsoft.com/office/drawing/2014/main" id="{6F739022-144A-604D-8CD7-C0F32B9263EC}"/>
              </a:ext>
            </a:extLst>
          </p:cNvPr>
          <p:cNvSpPr/>
          <p:nvPr/>
        </p:nvSpPr>
        <p:spPr>
          <a:xfrm rot="169878">
            <a:off x="7657041" y="175195"/>
            <a:ext cx="1148967" cy="427615"/>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Det er alltid rotete hjemme</a:t>
            </a:r>
          </a:p>
        </p:txBody>
      </p:sp>
      <p:sp>
        <p:nvSpPr>
          <p:cNvPr id="13" name="Rectangle 12">
            <a:extLst>
              <a:ext uri="{FF2B5EF4-FFF2-40B4-BE49-F238E27FC236}">
                <a16:creationId xmlns:a16="http://schemas.microsoft.com/office/drawing/2014/main" id="{E5EFAEF9-C2A1-A245-BC66-F56D399D47A0}"/>
              </a:ext>
            </a:extLst>
          </p:cNvPr>
          <p:cNvSpPr/>
          <p:nvPr/>
        </p:nvSpPr>
        <p:spPr>
          <a:xfrm rot="21350270">
            <a:off x="5261253" y="276332"/>
            <a:ext cx="1209202" cy="598510"/>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00" dirty="0">
                <a:solidFill>
                  <a:schemeClr val="tx1">
                    <a:lumMod val="50000"/>
                    <a:lumOff val="50000"/>
                  </a:schemeClr>
                </a:solidFill>
              </a:rPr>
              <a:t>Bruker mye tid på å hjelpe ungene med leksene</a:t>
            </a:r>
          </a:p>
        </p:txBody>
      </p:sp>
      <p:sp>
        <p:nvSpPr>
          <p:cNvPr id="14" name="Rectangle 13">
            <a:extLst>
              <a:ext uri="{FF2B5EF4-FFF2-40B4-BE49-F238E27FC236}">
                <a16:creationId xmlns:a16="http://schemas.microsoft.com/office/drawing/2014/main" id="{C7D73D14-0D14-B448-94BA-17595ECC529A}"/>
              </a:ext>
            </a:extLst>
          </p:cNvPr>
          <p:cNvSpPr/>
          <p:nvPr/>
        </p:nvSpPr>
        <p:spPr>
          <a:xfrm rot="208659">
            <a:off x="4861617" y="857531"/>
            <a:ext cx="1447472"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Ungene blir ikke alltid ferdig med leksene</a:t>
            </a:r>
          </a:p>
        </p:txBody>
      </p:sp>
      <p:sp>
        <p:nvSpPr>
          <p:cNvPr id="15" name="Rectangle 14">
            <a:extLst>
              <a:ext uri="{FF2B5EF4-FFF2-40B4-BE49-F238E27FC236}">
                <a16:creationId xmlns:a16="http://schemas.microsoft.com/office/drawing/2014/main" id="{A4705761-B15C-784F-8EA1-5BB0BE74597F}"/>
              </a:ext>
            </a:extLst>
          </p:cNvPr>
          <p:cNvSpPr/>
          <p:nvPr/>
        </p:nvSpPr>
        <p:spPr>
          <a:xfrm rot="21395039">
            <a:off x="5248519" y="1271405"/>
            <a:ext cx="1340169"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Ungene bruker mye tid på mobilen</a:t>
            </a:r>
          </a:p>
        </p:txBody>
      </p:sp>
      <p:sp>
        <p:nvSpPr>
          <p:cNvPr id="16" name="Rectangle 15">
            <a:extLst>
              <a:ext uri="{FF2B5EF4-FFF2-40B4-BE49-F238E27FC236}">
                <a16:creationId xmlns:a16="http://schemas.microsoft.com/office/drawing/2014/main" id="{A8F1F4B4-434D-3A44-8C74-F16472052B57}"/>
              </a:ext>
            </a:extLst>
          </p:cNvPr>
          <p:cNvSpPr/>
          <p:nvPr/>
        </p:nvSpPr>
        <p:spPr>
          <a:xfrm rot="21350270">
            <a:off x="7088782" y="3133979"/>
            <a:ext cx="1351325"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00" dirty="0">
                <a:solidFill>
                  <a:schemeClr val="tx1">
                    <a:lumMod val="50000"/>
                    <a:lumOff val="50000"/>
                  </a:schemeClr>
                </a:solidFill>
              </a:rPr>
              <a:t>Har ikke oversikt over andres avtaler</a:t>
            </a:r>
          </a:p>
        </p:txBody>
      </p:sp>
      <p:sp>
        <p:nvSpPr>
          <p:cNvPr id="17" name="Rectangle 16">
            <a:extLst>
              <a:ext uri="{FF2B5EF4-FFF2-40B4-BE49-F238E27FC236}">
                <a16:creationId xmlns:a16="http://schemas.microsoft.com/office/drawing/2014/main" id="{0AD152C3-D38F-4D4D-BA30-3D26724E4F68}"/>
              </a:ext>
            </a:extLst>
          </p:cNvPr>
          <p:cNvSpPr/>
          <p:nvPr/>
        </p:nvSpPr>
        <p:spPr>
          <a:xfrm rot="340148">
            <a:off x="7397393" y="2725215"/>
            <a:ext cx="1471857"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00" dirty="0">
                <a:solidFill>
                  <a:schemeClr val="tx1">
                    <a:lumMod val="50000"/>
                    <a:lumOff val="50000"/>
                  </a:schemeClr>
                </a:solidFill>
              </a:rPr>
              <a:t>Begge foreldre har ofte avtaler samtidig</a:t>
            </a:r>
          </a:p>
        </p:txBody>
      </p:sp>
      <p:sp>
        <p:nvSpPr>
          <p:cNvPr id="18" name="Rectangle 17">
            <a:extLst>
              <a:ext uri="{FF2B5EF4-FFF2-40B4-BE49-F238E27FC236}">
                <a16:creationId xmlns:a16="http://schemas.microsoft.com/office/drawing/2014/main" id="{B12ED924-8611-A543-B0FC-E29E14FFCF9D}"/>
              </a:ext>
            </a:extLst>
          </p:cNvPr>
          <p:cNvSpPr/>
          <p:nvPr/>
        </p:nvSpPr>
        <p:spPr>
          <a:xfrm rot="247918">
            <a:off x="5259035" y="2747382"/>
            <a:ext cx="1334018" cy="619242"/>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Foreldrene har gått lei av å bruke mye tid på matlaging</a:t>
            </a:r>
          </a:p>
        </p:txBody>
      </p:sp>
      <p:sp>
        <p:nvSpPr>
          <p:cNvPr id="19" name="Rectangle 18">
            <a:extLst>
              <a:ext uri="{FF2B5EF4-FFF2-40B4-BE49-F238E27FC236}">
                <a16:creationId xmlns:a16="http://schemas.microsoft.com/office/drawing/2014/main" id="{ED37CDB6-1973-CB45-BB65-B13EC5C851D1}"/>
              </a:ext>
            </a:extLst>
          </p:cNvPr>
          <p:cNvSpPr/>
          <p:nvPr/>
        </p:nvSpPr>
        <p:spPr>
          <a:xfrm rot="329393">
            <a:off x="2963197" y="901320"/>
            <a:ext cx="1329403" cy="581405"/>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00" dirty="0">
                <a:solidFill>
                  <a:schemeClr val="tx1">
                    <a:lumMod val="50000"/>
                    <a:lumOff val="50000"/>
                  </a:schemeClr>
                </a:solidFill>
              </a:rPr>
              <a:t>Har ikke oversikt på hvilken mat man har i hjemmet</a:t>
            </a:r>
          </a:p>
        </p:txBody>
      </p:sp>
      <p:sp>
        <p:nvSpPr>
          <p:cNvPr id="20" name="Rectangle 19">
            <a:extLst>
              <a:ext uri="{FF2B5EF4-FFF2-40B4-BE49-F238E27FC236}">
                <a16:creationId xmlns:a16="http://schemas.microsoft.com/office/drawing/2014/main" id="{DC49C2D6-C38E-6042-917B-E0A50742FCBB}"/>
              </a:ext>
            </a:extLst>
          </p:cNvPr>
          <p:cNvSpPr/>
          <p:nvPr/>
        </p:nvSpPr>
        <p:spPr>
          <a:xfrm rot="21350270">
            <a:off x="2860021" y="454480"/>
            <a:ext cx="1260541" cy="42603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00" dirty="0">
                <a:solidFill>
                  <a:schemeClr val="tx1">
                    <a:lumMod val="50000"/>
                    <a:lumOff val="50000"/>
                  </a:schemeClr>
                </a:solidFill>
              </a:rPr>
              <a:t>Bruker mye tid på å handle inn mat</a:t>
            </a:r>
          </a:p>
        </p:txBody>
      </p:sp>
      <p:sp>
        <p:nvSpPr>
          <p:cNvPr id="21" name="Rectangle 20">
            <a:extLst>
              <a:ext uri="{FF2B5EF4-FFF2-40B4-BE49-F238E27FC236}">
                <a16:creationId xmlns:a16="http://schemas.microsoft.com/office/drawing/2014/main" id="{9E5B1BD1-0681-A449-9F63-EB83FFE17249}"/>
              </a:ext>
            </a:extLst>
          </p:cNvPr>
          <p:cNvSpPr/>
          <p:nvPr/>
        </p:nvSpPr>
        <p:spPr>
          <a:xfrm rot="21357260">
            <a:off x="2958296" y="2802223"/>
            <a:ext cx="1260541" cy="607568"/>
          </a:xfrm>
          <a:prstGeom prst="rect">
            <a:avLst/>
          </a:prstGeom>
          <a:solidFill>
            <a:srgbClr val="FFFE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50000"/>
                    <a:lumOff val="50000"/>
                  </a:schemeClr>
                </a:solidFill>
              </a:rPr>
              <a:t>Hunden får kun korte turer på hverdagene</a:t>
            </a:r>
          </a:p>
        </p:txBody>
      </p:sp>
      <p:sp>
        <p:nvSpPr>
          <p:cNvPr id="22" name="Up Arrow 21">
            <a:extLst>
              <a:ext uri="{FF2B5EF4-FFF2-40B4-BE49-F238E27FC236}">
                <a16:creationId xmlns:a16="http://schemas.microsoft.com/office/drawing/2014/main" id="{07D41447-6578-0644-B9F8-F7776B506432}"/>
              </a:ext>
            </a:extLst>
          </p:cNvPr>
          <p:cNvSpPr/>
          <p:nvPr/>
        </p:nvSpPr>
        <p:spPr>
          <a:xfrm>
            <a:off x="167702" y="706457"/>
            <a:ext cx="342898" cy="386855"/>
          </a:xfrm>
          <a:prstGeom prst="up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TextBox 22">
            <a:extLst>
              <a:ext uri="{FF2B5EF4-FFF2-40B4-BE49-F238E27FC236}">
                <a16:creationId xmlns:a16="http://schemas.microsoft.com/office/drawing/2014/main" id="{E4A312EF-256E-AD42-8C19-34C46EC4DF8B}"/>
              </a:ext>
            </a:extLst>
          </p:cNvPr>
          <p:cNvSpPr txBox="1"/>
          <p:nvPr/>
        </p:nvSpPr>
        <p:spPr>
          <a:xfrm rot="16200000">
            <a:off x="-177820" y="1456393"/>
            <a:ext cx="1033941" cy="307777"/>
          </a:xfrm>
          <a:prstGeom prst="rect">
            <a:avLst/>
          </a:prstGeom>
          <a:noFill/>
        </p:spPr>
        <p:txBody>
          <a:bodyPr wrap="square" rtlCol="0">
            <a:spAutoFit/>
          </a:bodyPr>
          <a:lstStyle/>
          <a:p>
            <a:pPr algn="r"/>
            <a:r>
              <a:rPr lang="nb-NO" sz="1400" b="1" dirty="0">
                <a:solidFill>
                  <a:schemeClr val="tx1">
                    <a:lumMod val="65000"/>
                    <a:lumOff val="35000"/>
                  </a:schemeClr>
                </a:solidFill>
              </a:rPr>
              <a:t>SMERTE</a:t>
            </a:r>
          </a:p>
        </p:txBody>
      </p:sp>
      <p:sp>
        <p:nvSpPr>
          <p:cNvPr id="24" name="Up Arrow 23">
            <a:extLst>
              <a:ext uri="{FF2B5EF4-FFF2-40B4-BE49-F238E27FC236}">
                <a16:creationId xmlns:a16="http://schemas.microsoft.com/office/drawing/2014/main" id="{304F4C1D-CB49-F542-B3DB-E743E4F077A0}"/>
              </a:ext>
            </a:extLst>
          </p:cNvPr>
          <p:cNvSpPr/>
          <p:nvPr/>
        </p:nvSpPr>
        <p:spPr>
          <a:xfrm rot="5340000">
            <a:off x="8489358" y="4090608"/>
            <a:ext cx="342898" cy="386855"/>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TextBox 24">
            <a:extLst>
              <a:ext uri="{FF2B5EF4-FFF2-40B4-BE49-F238E27FC236}">
                <a16:creationId xmlns:a16="http://schemas.microsoft.com/office/drawing/2014/main" id="{089A934D-7938-B649-AFB4-F7873A81A560}"/>
              </a:ext>
            </a:extLst>
          </p:cNvPr>
          <p:cNvSpPr txBox="1"/>
          <p:nvPr/>
        </p:nvSpPr>
        <p:spPr>
          <a:xfrm rot="21540000">
            <a:off x="7536511" y="4145412"/>
            <a:ext cx="927730" cy="307777"/>
          </a:xfrm>
          <a:prstGeom prst="rect">
            <a:avLst/>
          </a:prstGeom>
          <a:noFill/>
        </p:spPr>
        <p:txBody>
          <a:bodyPr wrap="square" rtlCol="0">
            <a:spAutoFit/>
          </a:bodyPr>
          <a:lstStyle/>
          <a:p>
            <a:pPr algn="r"/>
            <a:r>
              <a:rPr lang="nb-NO" sz="1400" b="1" dirty="0">
                <a:solidFill>
                  <a:schemeClr val="tx1">
                    <a:lumMod val="75000"/>
                    <a:lumOff val="25000"/>
                  </a:schemeClr>
                </a:solidFill>
              </a:rPr>
              <a:t>HASTER</a:t>
            </a:r>
          </a:p>
        </p:txBody>
      </p:sp>
    </p:spTree>
    <p:extLst>
      <p:ext uri="{BB962C8B-B14F-4D97-AF65-F5344CB8AC3E}">
        <p14:creationId xmlns:p14="http://schemas.microsoft.com/office/powerpoint/2010/main" val="65003592"/>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E3077-DB4F-BF48-82FD-1BC120F7D984}"/>
              </a:ext>
            </a:extLst>
          </p:cNvPr>
          <p:cNvSpPr>
            <a:spLocks noGrp="1"/>
          </p:cNvSpPr>
          <p:nvPr>
            <p:ph type="ctrTitle"/>
          </p:nvPr>
        </p:nvSpPr>
        <p:spPr/>
        <p:txBody>
          <a:bodyPr/>
          <a:lstStyle/>
          <a:p>
            <a:r>
              <a:rPr lang="nb-NO" dirty="0"/>
              <a:t>Design</a:t>
            </a:r>
          </a:p>
        </p:txBody>
      </p:sp>
      <p:sp>
        <p:nvSpPr>
          <p:cNvPr id="4" name="Text Placeholder 3">
            <a:extLst>
              <a:ext uri="{FF2B5EF4-FFF2-40B4-BE49-F238E27FC236}">
                <a16:creationId xmlns:a16="http://schemas.microsoft.com/office/drawing/2014/main" id="{579CAE3C-73AB-944C-9533-B2E765E0593F}"/>
              </a:ext>
            </a:extLst>
          </p:cNvPr>
          <p:cNvSpPr>
            <a:spLocks noGrp="1"/>
          </p:cNvSpPr>
          <p:nvPr>
            <p:ph type="body" sz="quarter" idx="10"/>
          </p:nvPr>
        </p:nvSpPr>
        <p:spPr/>
        <p:txBody>
          <a:bodyPr>
            <a:normAutofit/>
          </a:bodyPr>
          <a:lstStyle/>
          <a:p>
            <a:r>
              <a:rPr lang="nb-NO" dirty="0"/>
              <a:t>Skisser et </a:t>
            </a:r>
            <a:r>
              <a:rPr lang="nb-NO" dirty="0" err="1"/>
              <a:t>dashboad</a:t>
            </a:r>
            <a:r>
              <a:rPr lang="nb-NO" dirty="0"/>
              <a:t> for en gitt brukerrolle. Rollespill med sluttbruker og rapportdesigner:</a:t>
            </a:r>
          </a:p>
          <a:p>
            <a:pPr marL="171450" indent="-171450">
              <a:buFont typeface="Arial" panose="020B0604020202020204" pitchFamily="34" charset="0"/>
              <a:buChar char="•"/>
            </a:pPr>
            <a:r>
              <a:rPr lang="nb-NO" dirty="0"/>
              <a:t>Diskuter behovene for analyse</a:t>
            </a:r>
          </a:p>
          <a:p>
            <a:pPr marL="171450" indent="-171450">
              <a:buFont typeface="Arial" panose="020B0604020202020204" pitchFamily="34" charset="0"/>
              <a:buChar char="•"/>
            </a:pPr>
            <a:r>
              <a:rPr lang="nb-NO" dirty="0"/>
              <a:t>Lag 4 alternative forslag til </a:t>
            </a:r>
            <a:r>
              <a:rPr lang="nb-NO" dirty="0" err="1"/>
              <a:t>dashboard</a:t>
            </a:r>
            <a:endParaRPr lang="nb-NO" dirty="0"/>
          </a:p>
          <a:p>
            <a:pPr marL="171450" indent="-171450">
              <a:buFont typeface="Arial" panose="020B0604020202020204" pitchFamily="34" charset="0"/>
              <a:buChar char="•"/>
            </a:pPr>
            <a:r>
              <a:rPr lang="nb-NO" dirty="0"/>
              <a:t>Diskuter </a:t>
            </a:r>
            <a:r>
              <a:rPr lang="nb-NO" dirty="0" err="1"/>
              <a:t>dashboard</a:t>
            </a:r>
            <a:r>
              <a:rPr lang="nb-NO" dirty="0"/>
              <a:t> forslagene</a:t>
            </a:r>
          </a:p>
          <a:p>
            <a:pPr marL="171450" indent="-171450">
              <a:buFont typeface="Arial" panose="020B0604020202020204" pitchFamily="34" charset="0"/>
              <a:buChar char="•"/>
            </a:pPr>
            <a:r>
              <a:rPr lang="nb-NO" dirty="0"/>
              <a:t>Sett sammen et endelige </a:t>
            </a:r>
            <a:r>
              <a:rPr lang="nb-NO" dirty="0" err="1"/>
              <a:t>dashboard</a:t>
            </a:r>
            <a:endParaRPr lang="nb-NO" dirty="0"/>
          </a:p>
          <a:p>
            <a:endParaRPr lang="nb-NO" dirty="0"/>
          </a:p>
        </p:txBody>
      </p:sp>
      <p:sp>
        <p:nvSpPr>
          <p:cNvPr id="5" name="Subtitle 4">
            <a:extLst>
              <a:ext uri="{FF2B5EF4-FFF2-40B4-BE49-F238E27FC236}">
                <a16:creationId xmlns:a16="http://schemas.microsoft.com/office/drawing/2014/main" id="{88A04109-B93A-B849-B693-CE74B0F8F6F9}"/>
              </a:ext>
            </a:extLst>
          </p:cNvPr>
          <p:cNvSpPr>
            <a:spLocks noGrp="1"/>
          </p:cNvSpPr>
          <p:nvPr>
            <p:ph type="subTitle" idx="1"/>
          </p:nvPr>
        </p:nvSpPr>
        <p:spPr>
          <a:xfrm>
            <a:off x="4727391" y="1909700"/>
            <a:ext cx="3256199" cy="138499"/>
          </a:xfrm>
        </p:spPr>
        <p:txBody>
          <a:bodyPr/>
          <a:lstStyle/>
          <a:p>
            <a:r>
              <a:rPr lang="nb-NO" dirty="0" err="1"/>
              <a:t>Meetup</a:t>
            </a:r>
            <a:r>
              <a:rPr lang="nb-NO" dirty="0"/>
              <a:t> Tidsklemme</a:t>
            </a:r>
          </a:p>
        </p:txBody>
      </p:sp>
      <p:pic>
        <p:nvPicPr>
          <p:cNvPr id="8" name="Picture Placeholder 7" descr="A picture containing white, indoor&#13;&#10;&#13;&#10;Description automatically generated">
            <a:extLst>
              <a:ext uri="{FF2B5EF4-FFF2-40B4-BE49-F238E27FC236}">
                <a16:creationId xmlns:a16="http://schemas.microsoft.com/office/drawing/2014/main" id="{875F55AE-D20C-534D-8708-829A2AD6872C}"/>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26080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splay case&#13;&#10;&#13;&#10;Description automatically generated">
            <a:extLst>
              <a:ext uri="{FF2B5EF4-FFF2-40B4-BE49-F238E27FC236}">
                <a16:creationId xmlns:a16="http://schemas.microsoft.com/office/drawing/2014/main" id="{49175078-5C40-C24E-8E4A-DD9C9E65D9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984905367"/>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ooking at a computer&#13;&#10;&#13;&#10;Description automatically generated">
            <a:extLst>
              <a:ext uri="{FF2B5EF4-FFF2-40B4-BE49-F238E27FC236}">
                <a16:creationId xmlns:a16="http://schemas.microsoft.com/office/drawing/2014/main" id="{D71552F8-7955-0147-AE79-E8D1AED4A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39" y="0"/>
            <a:ext cx="3784580" cy="2521770"/>
          </a:xfrm>
          <a:prstGeom prst="rect">
            <a:avLst/>
          </a:prstGeom>
        </p:spPr>
      </p:pic>
      <p:pic>
        <p:nvPicPr>
          <p:cNvPr id="5" name="Picture 4" descr="A person sitting at a table&#13;&#10;&#13;&#10;Description automatically generated">
            <a:extLst>
              <a:ext uri="{FF2B5EF4-FFF2-40B4-BE49-F238E27FC236}">
                <a16:creationId xmlns:a16="http://schemas.microsoft.com/office/drawing/2014/main" id="{13D64DE9-6066-F14D-B66B-5D56C26754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784580" cy="2521770"/>
          </a:xfrm>
          <a:prstGeom prst="rect">
            <a:avLst/>
          </a:prstGeom>
        </p:spPr>
      </p:pic>
      <p:pic>
        <p:nvPicPr>
          <p:cNvPr id="7" name="Picture 6" descr="A group of people sitting at a desk in front of a computer&#13;&#10;&#13;&#10;Description automatically generated">
            <a:extLst>
              <a:ext uri="{FF2B5EF4-FFF2-40B4-BE49-F238E27FC236}">
                <a16:creationId xmlns:a16="http://schemas.microsoft.com/office/drawing/2014/main" id="{80350C33-A162-874F-9525-6FEC6B142C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23318"/>
            <a:ext cx="3784580" cy="2521770"/>
          </a:xfrm>
          <a:prstGeom prst="rect">
            <a:avLst/>
          </a:prstGeom>
        </p:spPr>
      </p:pic>
      <p:pic>
        <p:nvPicPr>
          <p:cNvPr id="9" name="Picture 8" descr="A picture containing person, cutting, indoor, scissors&#13;&#10;&#13;&#10;Description automatically generated">
            <a:extLst>
              <a:ext uri="{FF2B5EF4-FFF2-40B4-BE49-F238E27FC236}">
                <a16:creationId xmlns:a16="http://schemas.microsoft.com/office/drawing/2014/main" id="{C1CB4626-A4E7-0140-A2B1-2EE6CB60E4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39" y="2623318"/>
            <a:ext cx="3784580" cy="2521770"/>
          </a:xfrm>
          <a:prstGeom prst="rect">
            <a:avLst/>
          </a:prstGeom>
        </p:spPr>
      </p:pic>
      <p:sp>
        <p:nvSpPr>
          <p:cNvPr id="11" name="Right Triangle 10">
            <a:extLst>
              <a:ext uri="{FF2B5EF4-FFF2-40B4-BE49-F238E27FC236}">
                <a16:creationId xmlns:a16="http://schemas.microsoft.com/office/drawing/2014/main" id="{DF0B6351-C707-1F41-89BF-A005F39A9DEC}"/>
              </a:ext>
            </a:extLst>
          </p:cNvPr>
          <p:cNvSpPr/>
          <p:nvPr/>
        </p:nvSpPr>
        <p:spPr>
          <a:xfrm rot="16200000">
            <a:off x="4770836" y="2245102"/>
            <a:ext cx="5477599" cy="3223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952902225"/>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board&#13;&#10;&#13;&#10;Description automatically generated">
            <a:extLst>
              <a:ext uri="{FF2B5EF4-FFF2-40B4-BE49-F238E27FC236}">
                <a16:creationId xmlns:a16="http://schemas.microsoft.com/office/drawing/2014/main" id="{5DC2AB7E-FF53-CC49-A3FC-7F1E0F9EB3B9}"/>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504000" y="0"/>
            <a:ext cx="8640000" cy="5145089"/>
          </a:xfrm>
          <a:prstGeom prst="rect">
            <a:avLst/>
          </a:prstGeom>
        </p:spPr>
      </p:pic>
      <p:sp>
        <p:nvSpPr>
          <p:cNvPr id="4" name="TextBox 3">
            <a:extLst>
              <a:ext uri="{FF2B5EF4-FFF2-40B4-BE49-F238E27FC236}">
                <a16:creationId xmlns:a16="http://schemas.microsoft.com/office/drawing/2014/main" id="{39E126F0-68C7-1E49-9CA8-CA0062639A80}"/>
              </a:ext>
            </a:extLst>
          </p:cNvPr>
          <p:cNvSpPr txBox="1"/>
          <p:nvPr/>
        </p:nvSpPr>
        <p:spPr>
          <a:xfrm rot="16200000">
            <a:off x="-1304398" y="2387878"/>
            <a:ext cx="3106941" cy="369332"/>
          </a:xfrm>
          <a:prstGeom prst="rect">
            <a:avLst/>
          </a:prstGeom>
          <a:noFill/>
        </p:spPr>
        <p:txBody>
          <a:bodyPr wrap="none" rtlCol="0">
            <a:spAutoFit/>
          </a:bodyPr>
          <a:lstStyle/>
          <a:p>
            <a:pPr algn="l"/>
            <a:r>
              <a:rPr lang="nb-NO" dirty="0">
                <a:solidFill>
                  <a:schemeClr val="accent6"/>
                </a:solidFill>
              </a:rPr>
              <a:t>konsernstab / selskapsleder</a:t>
            </a:r>
          </a:p>
        </p:txBody>
      </p:sp>
    </p:spTree>
    <p:extLst>
      <p:ext uri="{BB962C8B-B14F-4D97-AF65-F5344CB8AC3E}">
        <p14:creationId xmlns:p14="http://schemas.microsoft.com/office/powerpoint/2010/main" val="215818733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E3077-DB4F-BF48-82FD-1BC120F7D984}"/>
              </a:ext>
            </a:extLst>
          </p:cNvPr>
          <p:cNvSpPr>
            <a:spLocks noGrp="1"/>
          </p:cNvSpPr>
          <p:nvPr>
            <p:ph type="ctrTitle"/>
          </p:nvPr>
        </p:nvSpPr>
        <p:spPr/>
        <p:txBody>
          <a:bodyPr/>
          <a:lstStyle/>
          <a:p>
            <a:r>
              <a:rPr lang="nb-NO" dirty="0"/>
              <a:t>Design</a:t>
            </a:r>
          </a:p>
        </p:txBody>
      </p:sp>
      <p:sp>
        <p:nvSpPr>
          <p:cNvPr id="4" name="Text Placeholder 3">
            <a:extLst>
              <a:ext uri="{FF2B5EF4-FFF2-40B4-BE49-F238E27FC236}">
                <a16:creationId xmlns:a16="http://schemas.microsoft.com/office/drawing/2014/main" id="{579CAE3C-73AB-944C-9533-B2E765E0593F}"/>
              </a:ext>
            </a:extLst>
          </p:cNvPr>
          <p:cNvSpPr>
            <a:spLocks noGrp="1"/>
          </p:cNvSpPr>
          <p:nvPr>
            <p:ph type="body" sz="quarter" idx="10"/>
          </p:nvPr>
        </p:nvSpPr>
        <p:spPr/>
        <p:txBody>
          <a:bodyPr>
            <a:normAutofit/>
          </a:bodyPr>
          <a:lstStyle/>
          <a:p>
            <a:r>
              <a:rPr lang="nb-NO" dirty="0"/>
              <a:t>Skisser et </a:t>
            </a:r>
            <a:r>
              <a:rPr lang="nb-NO" dirty="0" err="1"/>
              <a:t>dashboad</a:t>
            </a:r>
            <a:r>
              <a:rPr lang="nb-NO" dirty="0"/>
              <a:t> for en gitt brukerrolle. Rollespill med sluttbruker og rapportdesigner:</a:t>
            </a:r>
          </a:p>
          <a:p>
            <a:pPr marL="171450" indent="-171450">
              <a:buFont typeface="Arial" panose="020B0604020202020204" pitchFamily="34" charset="0"/>
              <a:buChar char="•"/>
            </a:pPr>
            <a:r>
              <a:rPr lang="nb-NO" dirty="0"/>
              <a:t>Diskuter behovene for analyse</a:t>
            </a:r>
          </a:p>
          <a:p>
            <a:pPr marL="171450" indent="-171450">
              <a:buFont typeface="Arial" panose="020B0604020202020204" pitchFamily="34" charset="0"/>
              <a:buChar char="•"/>
            </a:pPr>
            <a:r>
              <a:rPr lang="nb-NO" dirty="0"/>
              <a:t>Lag 4 alternative forslag til </a:t>
            </a:r>
            <a:r>
              <a:rPr lang="nb-NO" dirty="0" err="1"/>
              <a:t>dashboard</a:t>
            </a:r>
            <a:endParaRPr lang="nb-NO" dirty="0"/>
          </a:p>
          <a:p>
            <a:pPr marL="171450" indent="-171450">
              <a:buFont typeface="Arial" panose="020B0604020202020204" pitchFamily="34" charset="0"/>
              <a:buChar char="•"/>
            </a:pPr>
            <a:r>
              <a:rPr lang="nb-NO" dirty="0"/>
              <a:t>Diskuter </a:t>
            </a:r>
            <a:r>
              <a:rPr lang="nb-NO" dirty="0" err="1"/>
              <a:t>dashboard</a:t>
            </a:r>
            <a:r>
              <a:rPr lang="nb-NO" dirty="0"/>
              <a:t> forslagene</a:t>
            </a:r>
          </a:p>
          <a:p>
            <a:pPr marL="171450" indent="-171450">
              <a:buFont typeface="Arial" panose="020B0604020202020204" pitchFamily="34" charset="0"/>
              <a:buChar char="•"/>
            </a:pPr>
            <a:r>
              <a:rPr lang="nb-NO" dirty="0"/>
              <a:t>Sett sammen et endelige </a:t>
            </a:r>
            <a:r>
              <a:rPr lang="nb-NO" dirty="0" err="1"/>
              <a:t>dashboard</a:t>
            </a:r>
            <a:endParaRPr lang="nb-NO" dirty="0"/>
          </a:p>
          <a:p>
            <a:endParaRPr lang="nb-NO" dirty="0"/>
          </a:p>
        </p:txBody>
      </p:sp>
      <p:sp>
        <p:nvSpPr>
          <p:cNvPr id="5" name="Subtitle 4">
            <a:extLst>
              <a:ext uri="{FF2B5EF4-FFF2-40B4-BE49-F238E27FC236}">
                <a16:creationId xmlns:a16="http://schemas.microsoft.com/office/drawing/2014/main" id="{88A04109-B93A-B849-B693-CE74B0F8F6F9}"/>
              </a:ext>
            </a:extLst>
          </p:cNvPr>
          <p:cNvSpPr>
            <a:spLocks noGrp="1"/>
          </p:cNvSpPr>
          <p:nvPr>
            <p:ph type="subTitle" idx="1"/>
          </p:nvPr>
        </p:nvSpPr>
        <p:spPr>
          <a:xfrm>
            <a:off x="4727391" y="1909700"/>
            <a:ext cx="3256199" cy="138499"/>
          </a:xfrm>
        </p:spPr>
        <p:txBody>
          <a:bodyPr/>
          <a:lstStyle/>
          <a:p>
            <a:r>
              <a:rPr lang="nb-NO" dirty="0" err="1"/>
              <a:t>Meetup</a:t>
            </a:r>
            <a:r>
              <a:rPr lang="nb-NO" dirty="0"/>
              <a:t> Tidsklemme</a:t>
            </a:r>
          </a:p>
        </p:txBody>
      </p:sp>
      <p:pic>
        <p:nvPicPr>
          <p:cNvPr id="8" name="Picture Placeholder 7" descr="A picture containing white, indoor&#13;&#10;&#13;&#10;Description automatically generated">
            <a:extLst>
              <a:ext uri="{FF2B5EF4-FFF2-40B4-BE49-F238E27FC236}">
                <a16:creationId xmlns:a16="http://schemas.microsoft.com/office/drawing/2014/main" id="{875F55AE-D20C-534D-8708-829A2AD6872C}"/>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09271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625B0D-56C3-AB4D-920E-69AEF6D24BC6}"/>
              </a:ext>
            </a:extLst>
          </p:cNvPr>
          <p:cNvSpPr txBox="1">
            <a:spLocks/>
          </p:cNvSpPr>
          <p:nvPr/>
        </p:nvSpPr>
        <p:spPr>
          <a:xfrm>
            <a:off x="5981979" y="3115841"/>
            <a:ext cx="1659466" cy="667981"/>
          </a:xfrm>
          <a:prstGeom prst="rect">
            <a:avLst/>
          </a:prstGeom>
        </p:spPr>
        <p:txBody>
          <a:bodyPr/>
          <a:lst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a:lstStyle>
          <a:p>
            <a:pPr algn="ctr"/>
            <a:r>
              <a:rPr lang="nb-NO" sz="2000" dirty="0">
                <a:solidFill>
                  <a:srgbClr val="5D95B3"/>
                </a:solidFill>
              </a:rPr>
              <a:t>Datavarehus</a:t>
            </a:r>
          </a:p>
          <a:p>
            <a:pPr algn="ctr"/>
            <a:r>
              <a:rPr lang="nb-NO" sz="1200" dirty="0">
                <a:solidFill>
                  <a:srgbClr val="B0B3B6"/>
                </a:solidFill>
              </a:rPr>
              <a:t>SSIS / SSAS</a:t>
            </a:r>
          </a:p>
        </p:txBody>
      </p:sp>
      <p:sp>
        <p:nvSpPr>
          <p:cNvPr id="4" name="Title 1">
            <a:extLst>
              <a:ext uri="{FF2B5EF4-FFF2-40B4-BE49-F238E27FC236}">
                <a16:creationId xmlns:a16="http://schemas.microsoft.com/office/drawing/2014/main" id="{D287AC8C-A65D-D64A-9729-528D2F2DB7A7}"/>
              </a:ext>
            </a:extLst>
          </p:cNvPr>
          <p:cNvSpPr txBox="1">
            <a:spLocks/>
          </p:cNvSpPr>
          <p:nvPr/>
        </p:nvSpPr>
        <p:spPr>
          <a:xfrm>
            <a:off x="1313933" y="3115840"/>
            <a:ext cx="1900591" cy="667981"/>
          </a:xfrm>
          <a:prstGeom prst="rect">
            <a:avLst/>
          </a:prstGeom>
        </p:spPr>
        <p:txBody>
          <a:bodyPr/>
          <a:lst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a:lstStyle>
          <a:p>
            <a:pPr algn="ctr"/>
            <a:r>
              <a:rPr lang="nb-NO" sz="2000" dirty="0">
                <a:solidFill>
                  <a:srgbClr val="5D95B3"/>
                </a:solidFill>
              </a:rPr>
              <a:t>Excel</a:t>
            </a:r>
          </a:p>
          <a:p>
            <a:pPr algn="ctr"/>
            <a:r>
              <a:rPr lang="nb-NO" sz="1200" dirty="0">
                <a:solidFill>
                  <a:srgbClr val="B0B3B6"/>
                </a:solidFill>
              </a:rPr>
              <a:t>Power Query / Power Pivot</a:t>
            </a:r>
          </a:p>
        </p:txBody>
      </p:sp>
      <p:sp>
        <p:nvSpPr>
          <p:cNvPr id="5" name="Title 1">
            <a:extLst>
              <a:ext uri="{FF2B5EF4-FFF2-40B4-BE49-F238E27FC236}">
                <a16:creationId xmlns:a16="http://schemas.microsoft.com/office/drawing/2014/main" id="{0EEF0D94-A353-9E4A-B061-2CE3335D4550}"/>
              </a:ext>
            </a:extLst>
          </p:cNvPr>
          <p:cNvSpPr txBox="1">
            <a:spLocks/>
          </p:cNvSpPr>
          <p:nvPr/>
        </p:nvSpPr>
        <p:spPr>
          <a:xfrm>
            <a:off x="3557731" y="3115839"/>
            <a:ext cx="2023103" cy="667981"/>
          </a:xfrm>
          <a:prstGeom prst="rect">
            <a:avLst/>
          </a:prstGeom>
        </p:spPr>
        <p:txBody>
          <a:bodyPr/>
          <a:lst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a:lstStyle>
          <a:p>
            <a:pPr algn="ctr"/>
            <a:r>
              <a:rPr lang="en-US" sz="2000" dirty="0">
                <a:solidFill>
                  <a:srgbClr val="5D95B3"/>
                </a:solidFill>
              </a:rPr>
              <a:t>Power BI</a:t>
            </a:r>
          </a:p>
          <a:p>
            <a:pPr algn="ctr"/>
            <a:r>
              <a:rPr lang="en-US" sz="1200" dirty="0">
                <a:solidFill>
                  <a:srgbClr val="B0B3B6"/>
                </a:solidFill>
              </a:rPr>
              <a:t>Power Query / </a:t>
            </a:r>
            <a:r>
              <a:rPr lang="nb-NO" sz="1200" dirty="0">
                <a:solidFill>
                  <a:srgbClr val="B0B3B6"/>
                </a:solidFill>
              </a:rPr>
              <a:t>Power Pivot</a:t>
            </a:r>
            <a:endParaRPr lang="en-US" sz="1200" dirty="0">
              <a:solidFill>
                <a:srgbClr val="B0B3B6"/>
              </a:solidFill>
            </a:endParaRPr>
          </a:p>
        </p:txBody>
      </p:sp>
      <p:pic>
        <p:nvPicPr>
          <p:cNvPr id="7" name="Picture 6" descr="A close up of a sign&#13;&#10;&#13;&#10;Description automatically generated">
            <a:extLst>
              <a:ext uri="{FF2B5EF4-FFF2-40B4-BE49-F238E27FC236}">
                <a16:creationId xmlns:a16="http://schemas.microsoft.com/office/drawing/2014/main" id="{D5536345-0EA8-7E43-A8C7-763FE83E2D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496" y="1358984"/>
            <a:ext cx="1659466" cy="1659466"/>
          </a:xfrm>
          <a:prstGeom prst="rect">
            <a:avLst/>
          </a:prstGeom>
        </p:spPr>
      </p:pic>
      <p:pic>
        <p:nvPicPr>
          <p:cNvPr id="9" name="Picture 8" descr="A close up of a logo&#13;&#10;&#13;&#10;Description automatically generated">
            <a:extLst>
              <a:ext uri="{FF2B5EF4-FFF2-40B4-BE49-F238E27FC236}">
                <a16:creationId xmlns:a16="http://schemas.microsoft.com/office/drawing/2014/main" id="{26CF95B6-3F32-D84E-A425-B41FB8CEB4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2020" y="1528739"/>
            <a:ext cx="1319959" cy="1319959"/>
          </a:xfrm>
          <a:prstGeom prst="rect">
            <a:avLst/>
          </a:prstGeom>
        </p:spPr>
      </p:pic>
      <p:pic>
        <p:nvPicPr>
          <p:cNvPr id="11" name="Picture 10">
            <a:extLst>
              <a:ext uri="{FF2B5EF4-FFF2-40B4-BE49-F238E27FC236}">
                <a16:creationId xmlns:a16="http://schemas.microsoft.com/office/drawing/2014/main" id="{663D98CB-0E30-734F-8E76-A31280F64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7771" y="1395488"/>
            <a:ext cx="1455617" cy="1586459"/>
          </a:xfrm>
          <a:prstGeom prst="rect">
            <a:avLst/>
          </a:prstGeom>
        </p:spPr>
      </p:pic>
    </p:spTree>
    <p:extLst>
      <p:ext uri="{BB962C8B-B14F-4D97-AF65-F5344CB8AC3E}">
        <p14:creationId xmlns:p14="http://schemas.microsoft.com/office/powerpoint/2010/main" val="1874928701"/>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87B86-FA49-F24D-B048-CE40CECE2A9E}"/>
              </a:ext>
            </a:extLst>
          </p:cNvPr>
          <p:cNvSpPr>
            <a:spLocks noGrp="1"/>
          </p:cNvSpPr>
          <p:nvPr>
            <p:ph type="ctrTitle"/>
          </p:nvPr>
        </p:nvSpPr>
        <p:spPr/>
        <p:txBody>
          <a:bodyPr/>
          <a:lstStyle/>
          <a:p>
            <a:r>
              <a:rPr lang="nb-NO" dirty="0"/>
              <a:t>Veien videre</a:t>
            </a:r>
          </a:p>
        </p:txBody>
      </p:sp>
      <p:sp>
        <p:nvSpPr>
          <p:cNvPr id="4" name="Text Placeholder 3">
            <a:extLst>
              <a:ext uri="{FF2B5EF4-FFF2-40B4-BE49-F238E27FC236}">
                <a16:creationId xmlns:a16="http://schemas.microsoft.com/office/drawing/2014/main" id="{A6802BE2-DE77-714C-9A4B-CE2DD5A01A0C}"/>
              </a:ext>
            </a:extLst>
          </p:cNvPr>
          <p:cNvSpPr>
            <a:spLocks noGrp="1"/>
          </p:cNvSpPr>
          <p:nvPr>
            <p:ph type="body" sz="quarter" idx="10"/>
          </p:nvPr>
        </p:nvSpPr>
        <p:spPr>
          <a:xfrm>
            <a:off x="4727391" y="2609904"/>
            <a:ext cx="3574877" cy="1816954"/>
          </a:xfrm>
        </p:spPr>
        <p:txBody>
          <a:bodyPr>
            <a:normAutofit/>
          </a:bodyPr>
          <a:lstStyle/>
          <a:p>
            <a:r>
              <a:rPr lang="nb-NO" dirty="0"/>
              <a:t>Basert på resultatet fra denne workshop vil vi jobbe med:</a:t>
            </a:r>
          </a:p>
          <a:p>
            <a:pPr marL="171450" indent="-171450">
              <a:buFont typeface="Arial" panose="020B0604020202020204" pitchFamily="34" charset="0"/>
              <a:buChar char="•"/>
            </a:pPr>
            <a:r>
              <a:rPr lang="nb-NO" dirty="0"/>
              <a:t>Design av </a:t>
            </a:r>
            <a:r>
              <a:rPr lang="nb-NO" dirty="0" err="1"/>
              <a:t>dashboards</a:t>
            </a:r>
            <a:r>
              <a:rPr lang="nb-NO" dirty="0"/>
              <a:t> (</a:t>
            </a:r>
            <a:r>
              <a:rPr lang="nb-NO" dirty="0" err="1"/>
              <a:t>Meetup</a:t>
            </a:r>
            <a:r>
              <a:rPr lang="nb-NO" dirty="0"/>
              <a:t> del 2)</a:t>
            </a:r>
          </a:p>
          <a:p>
            <a:pPr marL="171450" indent="-171450">
              <a:buFont typeface="Arial" panose="020B0604020202020204" pitchFamily="34" charset="0"/>
              <a:buChar char="•"/>
            </a:pPr>
            <a:r>
              <a:rPr lang="nb-NO" dirty="0"/>
              <a:t>Presentasjon av flere designforslag</a:t>
            </a:r>
          </a:p>
          <a:p>
            <a:pPr marL="171450" indent="-171450">
              <a:buFont typeface="Arial" panose="020B0604020202020204" pitchFamily="34" charset="0"/>
              <a:buChar char="•"/>
            </a:pPr>
            <a:r>
              <a:rPr lang="nb-NO" dirty="0"/>
              <a:t>Utvelgelse av endelig </a:t>
            </a:r>
            <a:r>
              <a:rPr lang="nb-NO" dirty="0" err="1"/>
              <a:t>dashboard</a:t>
            </a:r>
            <a:r>
              <a:rPr lang="nb-NO" dirty="0"/>
              <a:t> design</a:t>
            </a:r>
          </a:p>
          <a:p>
            <a:pPr marL="171450" indent="-171450">
              <a:buFont typeface="Arial" panose="020B0604020202020204" pitchFamily="34" charset="0"/>
              <a:buChar char="•"/>
            </a:pPr>
            <a:r>
              <a:rPr lang="nb-NO" dirty="0"/>
              <a:t>Design av datamodell (</a:t>
            </a:r>
            <a:r>
              <a:rPr lang="nb-NO" dirty="0" err="1"/>
              <a:t>Meetup</a:t>
            </a:r>
            <a:r>
              <a:rPr lang="nb-NO" dirty="0"/>
              <a:t> del 3)</a:t>
            </a:r>
          </a:p>
          <a:p>
            <a:endParaRPr lang="nb-NO" dirty="0"/>
          </a:p>
        </p:txBody>
      </p:sp>
      <p:sp>
        <p:nvSpPr>
          <p:cNvPr id="5" name="Subtitle 4">
            <a:extLst>
              <a:ext uri="{FF2B5EF4-FFF2-40B4-BE49-F238E27FC236}">
                <a16:creationId xmlns:a16="http://schemas.microsoft.com/office/drawing/2014/main" id="{1FA8E9DC-F3D4-5F45-989D-FBF6931A75E3}"/>
              </a:ext>
            </a:extLst>
          </p:cNvPr>
          <p:cNvSpPr>
            <a:spLocks noGrp="1"/>
          </p:cNvSpPr>
          <p:nvPr>
            <p:ph type="subTitle" idx="1"/>
          </p:nvPr>
        </p:nvSpPr>
        <p:spPr>
          <a:xfrm>
            <a:off x="4727391" y="1909700"/>
            <a:ext cx="3256199" cy="138499"/>
          </a:xfrm>
        </p:spPr>
        <p:txBody>
          <a:bodyPr/>
          <a:lstStyle/>
          <a:p>
            <a:r>
              <a:rPr lang="nb-NO" dirty="0" err="1"/>
              <a:t>Meetup</a:t>
            </a:r>
            <a:r>
              <a:rPr lang="nb-NO" dirty="0"/>
              <a:t> Tidsklemme</a:t>
            </a:r>
          </a:p>
        </p:txBody>
      </p:sp>
      <p:pic>
        <p:nvPicPr>
          <p:cNvPr id="7" name="Picture Placeholder 6" descr="A sunset over a body of water&#13;&#10;&#13;&#10;Description automatically generated">
            <a:extLst>
              <a:ext uri="{FF2B5EF4-FFF2-40B4-BE49-F238E27FC236}">
                <a16:creationId xmlns:a16="http://schemas.microsoft.com/office/drawing/2014/main" id="{3530B3A9-BE64-0D47-85A2-5156796B6DC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299164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unset over a body of water&#13;&#10;&#13;&#10;Description automatically generated">
            <a:extLst>
              <a:ext uri="{FF2B5EF4-FFF2-40B4-BE49-F238E27FC236}">
                <a16:creationId xmlns:a16="http://schemas.microsoft.com/office/drawing/2014/main" id="{BC8465A3-1393-844B-A4FA-6B2F3BAB001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0"/>
            <a:ext cx="9145143" cy="5145087"/>
          </a:xfrm>
        </p:spPr>
      </p:pic>
      <p:sp>
        <p:nvSpPr>
          <p:cNvPr id="6" name="TextBox 5">
            <a:extLst>
              <a:ext uri="{FF2B5EF4-FFF2-40B4-BE49-F238E27FC236}">
                <a16:creationId xmlns:a16="http://schemas.microsoft.com/office/drawing/2014/main" id="{654CB10F-9258-AE4A-B6D3-D1C4370690EA}"/>
              </a:ext>
            </a:extLst>
          </p:cNvPr>
          <p:cNvSpPr txBox="1"/>
          <p:nvPr/>
        </p:nvSpPr>
        <p:spPr>
          <a:xfrm>
            <a:off x="566132" y="3085673"/>
            <a:ext cx="2464136" cy="292388"/>
          </a:xfrm>
          <a:prstGeom prst="rect">
            <a:avLst/>
          </a:prstGeom>
          <a:noFill/>
        </p:spPr>
        <p:txBody>
          <a:bodyPr wrap="none" rtlCol="0">
            <a:spAutoFit/>
          </a:bodyPr>
          <a:lstStyle/>
          <a:p>
            <a:pPr algn="l"/>
            <a:r>
              <a:rPr lang="en-US" sz="1300" b="1" dirty="0">
                <a:solidFill>
                  <a:srgbClr val="359EF3"/>
                </a:solidFill>
              </a:rPr>
              <a:t>Simplifying business </a:t>
            </a:r>
            <a:r>
              <a:rPr lang="en-US" sz="1300" b="1" dirty="0">
                <a:solidFill>
                  <a:srgbClr val="0C56B6"/>
                </a:solidFill>
              </a:rPr>
              <a:t>together</a:t>
            </a:r>
            <a:r>
              <a:rPr lang="en-US" sz="1300" b="1" dirty="0">
                <a:solidFill>
                  <a:srgbClr val="359EF3"/>
                </a:solidFill>
              </a:rPr>
              <a:t>.</a:t>
            </a:r>
          </a:p>
        </p:txBody>
      </p:sp>
    </p:spTree>
    <p:extLst>
      <p:ext uri="{BB962C8B-B14F-4D97-AF65-F5344CB8AC3E}">
        <p14:creationId xmlns:p14="http://schemas.microsoft.com/office/powerpoint/2010/main" val="1895744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7DA1EA-EFEF-D14E-89E3-9B5EE0853861}"/>
              </a:ext>
            </a:extLst>
          </p:cNvPr>
          <p:cNvSpPr>
            <a:spLocks noGrp="1"/>
          </p:cNvSpPr>
          <p:nvPr>
            <p:ph type="ctrTitle"/>
          </p:nvPr>
        </p:nvSpPr>
        <p:spPr>
          <a:xfrm>
            <a:off x="0" y="291575"/>
            <a:ext cx="5295045" cy="338554"/>
          </a:xfrm>
        </p:spPr>
        <p:txBody>
          <a:bodyPr/>
          <a:lstStyle/>
          <a:p>
            <a:r>
              <a:rPr lang="nb-NO" dirty="0">
                <a:solidFill>
                  <a:srgbClr val="B0B3B6"/>
                </a:solidFill>
              </a:rPr>
              <a:t>Komponentene i enhver </a:t>
            </a:r>
            <a:r>
              <a:rPr lang="nb-NO" dirty="0">
                <a:solidFill>
                  <a:srgbClr val="5D95B3"/>
                </a:solidFill>
              </a:rPr>
              <a:t>analyseløsning</a:t>
            </a:r>
            <a:endParaRPr lang="nb-NO" dirty="0">
              <a:solidFill>
                <a:srgbClr val="B0B3B6"/>
              </a:solidFill>
            </a:endParaRPr>
          </a:p>
        </p:txBody>
      </p:sp>
      <p:sp>
        <p:nvSpPr>
          <p:cNvPr id="15" name="Text Placeholder 3">
            <a:extLst>
              <a:ext uri="{FF2B5EF4-FFF2-40B4-BE49-F238E27FC236}">
                <a16:creationId xmlns:a16="http://schemas.microsoft.com/office/drawing/2014/main" id="{D471AAC0-AA69-6D4B-8E21-ADE6869A7E88}"/>
              </a:ext>
            </a:extLst>
          </p:cNvPr>
          <p:cNvSpPr>
            <a:spLocks noGrp="1"/>
          </p:cNvSpPr>
          <p:nvPr>
            <p:ph type="body" sz="quarter" idx="10"/>
          </p:nvPr>
        </p:nvSpPr>
        <p:spPr>
          <a:xfrm>
            <a:off x="3284638" y="950522"/>
            <a:ext cx="3921230" cy="439731"/>
          </a:xfrm>
        </p:spPr>
        <p:txBody>
          <a:bodyPr anchor="ctr">
            <a:normAutofit/>
          </a:bodyPr>
          <a:lstStyle/>
          <a:p>
            <a:pPr algn="l">
              <a:lnSpc>
                <a:spcPct val="100000"/>
              </a:lnSpc>
            </a:pPr>
            <a:r>
              <a:rPr lang="nb-NO" sz="1400" dirty="0"/>
              <a:t>Data overføres fra kilden til analyseløsningen.</a:t>
            </a:r>
          </a:p>
        </p:txBody>
      </p:sp>
      <p:sp>
        <p:nvSpPr>
          <p:cNvPr id="16" name="Text Placeholder 3">
            <a:extLst>
              <a:ext uri="{FF2B5EF4-FFF2-40B4-BE49-F238E27FC236}">
                <a16:creationId xmlns:a16="http://schemas.microsoft.com/office/drawing/2014/main" id="{01C97A30-1675-CE43-B21F-0D23C94687AA}"/>
              </a:ext>
            </a:extLst>
          </p:cNvPr>
          <p:cNvSpPr txBox="1">
            <a:spLocks/>
          </p:cNvSpPr>
          <p:nvPr/>
        </p:nvSpPr>
        <p:spPr>
          <a:xfrm>
            <a:off x="3284638" y="1786053"/>
            <a:ext cx="3921230" cy="439731"/>
          </a:xfrm>
          <a:prstGeom prst="rect">
            <a:avLst/>
          </a:prstGeom>
        </p:spPr>
        <p:txBody>
          <a:bodyPr vert="horz" lIns="0" tIns="0" rIns="0" bIns="0" rtlCol="0" anchor="ctr">
            <a:normAutofit/>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pPr>
            <a:r>
              <a:rPr lang="nb-NO" sz="1400" dirty="0"/>
              <a:t>Data fra ulike kilder kombineres til én sannhet. </a:t>
            </a:r>
          </a:p>
        </p:txBody>
      </p:sp>
      <p:sp>
        <p:nvSpPr>
          <p:cNvPr id="17" name="Text Placeholder 3">
            <a:extLst>
              <a:ext uri="{FF2B5EF4-FFF2-40B4-BE49-F238E27FC236}">
                <a16:creationId xmlns:a16="http://schemas.microsoft.com/office/drawing/2014/main" id="{5207974B-0370-9244-BCDA-8D7196500F98}"/>
              </a:ext>
            </a:extLst>
          </p:cNvPr>
          <p:cNvSpPr txBox="1">
            <a:spLocks/>
          </p:cNvSpPr>
          <p:nvPr/>
        </p:nvSpPr>
        <p:spPr>
          <a:xfrm>
            <a:off x="3284638" y="2621583"/>
            <a:ext cx="4253866" cy="415272"/>
          </a:xfrm>
          <a:prstGeom prst="rect">
            <a:avLst/>
          </a:prstGeom>
        </p:spPr>
        <p:txBody>
          <a:bodyPr vert="horz" lIns="0" tIns="0" rIns="0" bIns="0" rtlCol="0" anchor="ctr">
            <a:normAutofit/>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pPr>
            <a:r>
              <a:rPr lang="nb-NO" sz="1400" dirty="0"/>
              <a:t>Data omstruktureres for enkel og effektiv analyse. </a:t>
            </a:r>
          </a:p>
        </p:txBody>
      </p:sp>
      <p:sp>
        <p:nvSpPr>
          <p:cNvPr id="21" name="Text Placeholder 3">
            <a:extLst>
              <a:ext uri="{FF2B5EF4-FFF2-40B4-BE49-F238E27FC236}">
                <a16:creationId xmlns:a16="http://schemas.microsoft.com/office/drawing/2014/main" id="{044F90A1-E265-1945-A30E-8046883B2936}"/>
              </a:ext>
            </a:extLst>
          </p:cNvPr>
          <p:cNvSpPr txBox="1">
            <a:spLocks/>
          </p:cNvSpPr>
          <p:nvPr/>
        </p:nvSpPr>
        <p:spPr>
          <a:xfrm>
            <a:off x="3284637" y="3432654"/>
            <a:ext cx="4900981" cy="415272"/>
          </a:xfrm>
          <a:prstGeom prst="rect">
            <a:avLst/>
          </a:prstGeom>
        </p:spPr>
        <p:txBody>
          <a:bodyPr vert="horz" lIns="0" tIns="0" rIns="0" bIns="0" rtlCol="0" anchor="ctr">
            <a:normAutofit/>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pPr>
            <a:r>
              <a:rPr lang="nb-NO" sz="1400" dirty="0"/>
              <a:t>Verdier og </a:t>
            </a:r>
            <a:r>
              <a:rPr lang="nb-NO" sz="1400" dirty="0" err="1"/>
              <a:t>KPI’er</a:t>
            </a:r>
            <a:r>
              <a:rPr lang="nb-NO" sz="1400" dirty="0"/>
              <a:t> kalkuleres på bakgrunn av innsamlet data.</a:t>
            </a:r>
          </a:p>
        </p:txBody>
      </p:sp>
      <p:sp>
        <p:nvSpPr>
          <p:cNvPr id="22" name="Text Placeholder 3">
            <a:extLst>
              <a:ext uri="{FF2B5EF4-FFF2-40B4-BE49-F238E27FC236}">
                <a16:creationId xmlns:a16="http://schemas.microsoft.com/office/drawing/2014/main" id="{56C81070-2AF9-A842-B4E6-EB445292A4F5}"/>
              </a:ext>
            </a:extLst>
          </p:cNvPr>
          <p:cNvSpPr txBox="1">
            <a:spLocks/>
          </p:cNvSpPr>
          <p:nvPr/>
        </p:nvSpPr>
        <p:spPr>
          <a:xfrm>
            <a:off x="3284637" y="4243724"/>
            <a:ext cx="3339468" cy="439731"/>
          </a:xfrm>
          <a:prstGeom prst="rect">
            <a:avLst/>
          </a:prstGeom>
        </p:spPr>
        <p:txBody>
          <a:bodyPr vert="horz" lIns="0" tIns="0" rIns="0" bIns="0" rtlCol="0" anchor="ctr">
            <a:normAutofit/>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pPr>
            <a:r>
              <a:rPr lang="nb-NO" sz="1400" dirty="0"/>
              <a:t>Fakta visualiseres for bedre innsikt.</a:t>
            </a:r>
          </a:p>
        </p:txBody>
      </p:sp>
      <p:sp>
        <p:nvSpPr>
          <p:cNvPr id="23" name="Down Arrow 22">
            <a:extLst>
              <a:ext uri="{FF2B5EF4-FFF2-40B4-BE49-F238E27FC236}">
                <a16:creationId xmlns:a16="http://schemas.microsoft.com/office/drawing/2014/main" id="{081C0237-19A9-6E45-A5E6-74F9F5AF9C2C}"/>
              </a:ext>
            </a:extLst>
          </p:cNvPr>
          <p:cNvSpPr/>
          <p:nvPr/>
        </p:nvSpPr>
        <p:spPr>
          <a:xfrm>
            <a:off x="1318612" y="1390254"/>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Down Arrow 23">
            <a:extLst>
              <a:ext uri="{FF2B5EF4-FFF2-40B4-BE49-F238E27FC236}">
                <a16:creationId xmlns:a16="http://schemas.microsoft.com/office/drawing/2014/main" id="{C10BD3BB-A0D5-1E49-9F79-21E0F668D865}"/>
              </a:ext>
            </a:extLst>
          </p:cNvPr>
          <p:cNvSpPr/>
          <p:nvPr/>
        </p:nvSpPr>
        <p:spPr>
          <a:xfrm>
            <a:off x="1318612" y="2225784"/>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Down Arrow 24">
            <a:extLst>
              <a:ext uri="{FF2B5EF4-FFF2-40B4-BE49-F238E27FC236}">
                <a16:creationId xmlns:a16="http://schemas.microsoft.com/office/drawing/2014/main" id="{A27DDCA8-1913-0D40-A8BC-BD0DBDA120CA}"/>
              </a:ext>
            </a:extLst>
          </p:cNvPr>
          <p:cNvSpPr/>
          <p:nvPr/>
        </p:nvSpPr>
        <p:spPr>
          <a:xfrm>
            <a:off x="1318612" y="3036855"/>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Down Arrow 25">
            <a:extLst>
              <a:ext uri="{FF2B5EF4-FFF2-40B4-BE49-F238E27FC236}">
                <a16:creationId xmlns:a16="http://schemas.microsoft.com/office/drawing/2014/main" id="{78F273EA-3E44-EB49-9C76-9EAB363A5BFC}"/>
              </a:ext>
            </a:extLst>
          </p:cNvPr>
          <p:cNvSpPr/>
          <p:nvPr/>
        </p:nvSpPr>
        <p:spPr>
          <a:xfrm>
            <a:off x="1318612" y="3840177"/>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ounded Rectangle 26">
            <a:extLst>
              <a:ext uri="{FF2B5EF4-FFF2-40B4-BE49-F238E27FC236}">
                <a16:creationId xmlns:a16="http://schemas.microsoft.com/office/drawing/2014/main" id="{F783AEEC-0CFE-D74B-99AC-EF2EC78C0B24}"/>
              </a:ext>
            </a:extLst>
          </p:cNvPr>
          <p:cNvSpPr/>
          <p:nvPr/>
        </p:nvSpPr>
        <p:spPr>
          <a:xfrm>
            <a:off x="926959" y="950523"/>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Innsamling</a:t>
            </a:r>
          </a:p>
        </p:txBody>
      </p:sp>
      <p:sp>
        <p:nvSpPr>
          <p:cNvPr id="28" name="Rounded Rectangle 27">
            <a:extLst>
              <a:ext uri="{FF2B5EF4-FFF2-40B4-BE49-F238E27FC236}">
                <a16:creationId xmlns:a16="http://schemas.microsoft.com/office/drawing/2014/main" id="{4D92AE8A-3D5C-F742-A9AD-5D4D931E9EE6}"/>
              </a:ext>
            </a:extLst>
          </p:cNvPr>
          <p:cNvSpPr/>
          <p:nvPr/>
        </p:nvSpPr>
        <p:spPr>
          <a:xfrm>
            <a:off x="926960" y="1786053"/>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Konsolidering</a:t>
            </a:r>
          </a:p>
        </p:txBody>
      </p:sp>
      <p:sp>
        <p:nvSpPr>
          <p:cNvPr id="29" name="Rounded Rectangle 28">
            <a:extLst>
              <a:ext uri="{FF2B5EF4-FFF2-40B4-BE49-F238E27FC236}">
                <a16:creationId xmlns:a16="http://schemas.microsoft.com/office/drawing/2014/main" id="{CA3327FD-7DDE-4844-9F3C-CFBA580756C1}"/>
              </a:ext>
            </a:extLst>
          </p:cNvPr>
          <p:cNvSpPr/>
          <p:nvPr/>
        </p:nvSpPr>
        <p:spPr>
          <a:xfrm>
            <a:off x="926959" y="2621583"/>
            <a:ext cx="1899414" cy="415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Modellering</a:t>
            </a:r>
          </a:p>
        </p:txBody>
      </p:sp>
      <p:sp>
        <p:nvSpPr>
          <p:cNvPr id="30" name="Rounded Rectangle 29">
            <a:extLst>
              <a:ext uri="{FF2B5EF4-FFF2-40B4-BE49-F238E27FC236}">
                <a16:creationId xmlns:a16="http://schemas.microsoft.com/office/drawing/2014/main" id="{8DCD67DF-79FD-1640-A7FB-114DEFF132FF}"/>
              </a:ext>
            </a:extLst>
          </p:cNvPr>
          <p:cNvSpPr/>
          <p:nvPr/>
        </p:nvSpPr>
        <p:spPr>
          <a:xfrm>
            <a:off x="926959" y="3432655"/>
            <a:ext cx="1899413" cy="4139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Kalkulering</a:t>
            </a:r>
          </a:p>
        </p:txBody>
      </p:sp>
      <p:sp>
        <p:nvSpPr>
          <p:cNvPr id="31" name="Rounded Rectangle 30">
            <a:extLst>
              <a:ext uri="{FF2B5EF4-FFF2-40B4-BE49-F238E27FC236}">
                <a16:creationId xmlns:a16="http://schemas.microsoft.com/office/drawing/2014/main" id="{07D34450-A597-4E41-88E6-8142E0C5AB22}"/>
              </a:ext>
            </a:extLst>
          </p:cNvPr>
          <p:cNvSpPr/>
          <p:nvPr/>
        </p:nvSpPr>
        <p:spPr>
          <a:xfrm>
            <a:off x="926959" y="4243725"/>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Rapportering</a:t>
            </a:r>
          </a:p>
        </p:txBody>
      </p:sp>
      <p:grpSp>
        <p:nvGrpSpPr>
          <p:cNvPr id="32" name="Group 31">
            <a:extLst>
              <a:ext uri="{FF2B5EF4-FFF2-40B4-BE49-F238E27FC236}">
                <a16:creationId xmlns:a16="http://schemas.microsoft.com/office/drawing/2014/main" id="{C77C38A5-0DB6-5140-B4E0-B053CEBE98C3}"/>
              </a:ext>
            </a:extLst>
          </p:cNvPr>
          <p:cNvGrpSpPr/>
          <p:nvPr/>
        </p:nvGrpSpPr>
        <p:grpSpPr>
          <a:xfrm>
            <a:off x="161857" y="1326146"/>
            <a:ext cx="588260" cy="2863110"/>
            <a:chOff x="161857" y="825062"/>
            <a:chExt cx="588260" cy="2863110"/>
          </a:xfrm>
        </p:grpSpPr>
        <p:sp>
          <p:nvSpPr>
            <p:cNvPr id="33" name="Down Arrow 32">
              <a:extLst>
                <a:ext uri="{FF2B5EF4-FFF2-40B4-BE49-F238E27FC236}">
                  <a16:creationId xmlns:a16="http://schemas.microsoft.com/office/drawing/2014/main" id="{E06A4BDB-2A38-AA4B-A491-5AC9141B15C8}"/>
                </a:ext>
              </a:extLst>
            </p:cNvPr>
            <p:cNvSpPr/>
            <p:nvPr/>
          </p:nvSpPr>
          <p:spPr>
            <a:xfrm>
              <a:off x="161857" y="950523"/>
              <a:ext cx="588260" cy="2737649"/>
            </a:xfrm>
            <a:prstGeom prst="downArrow">
              <a:avLst/>
            </a:prstGeom>
            <a:solidFill>
              <a:schemeClr val="bg1"/>
            </a:solidFill>
            <a:ln>
              <a:noFill/>
            </a:ln>
            <a:effectLst>
              <a:outerShdw blurRad="88900" dist="25400" dir="6840000" sx="99000" sy="99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100" dirty="0">
                  <a:solidFill>
                    <a:schemeClr val="bg1">
                      <a:lumMod val="65000"/>
                    </a:schemeClr>
                  </a:solidFill>
                </a:rPr>
                <a:t>analyseløsning</a:t>
              </a:r>
            </a:p>
          </p:txBody>
        </p:sp>
        <p:sp>
          <p:nvSpPr>
            <p:cNvPr id="34" name="Rectangle 33">
              <a:extLst>
                <a:ext uri="{FF2B5EF4-FFF2-40B4-BE49-F238E27FC236}">
                  <a16:creationId xmlns:a16="http://schemas.microsoft.com/office/drawing/2014/main" id="{D7ABA3E5-CFE7-A244-87DE-04B9BB5CD3C9}"/>
                </a:ext>
              </a:extLst>
            </p:cNvPr>
            <p:cNvSpPr/>
            <p:nvPr/>
          </p:nvSpPr>
          <p:spPr>
            <a:xfrm>
              <a:off x="215871" y="825062"/>
              <a:ext cx="480225" cy="1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5" name="TextBox 34">
            <a:extLst>
              <a:ext uri="{FF2B5EF4-FFF2-40B4-BE49-F238E27FC236}">
                <a16:creationId xmlns:a16="http://schemas.microsoft.com/office/drawing/2014/main" id="{6C0CB712-1591-9948-BE91-632867C379DD}"/>
              </a:ext>
            </a:extLst>
          </p:cNvPr>
          <p:cNvSpPr txBox="1"/>
          <p:nvPr/>
        </p:nvSpPr>
        <p:spPr>
          <a:xfrm>
            <a:off x="1" y="1060219"/>
            <a:ext cx="926958" cy="246221"/>
          </a:xfrm>
          <a:prstGeom prst="rect">
            <a:avLst/>
          </a:prstGeom>
          <a:noFill/>
        </p:spPr>
        <p:txBody>
          <a:bodyPr wrap="square" rtlCol="0">
            <a:spAutoFit/>
          </a:bodyPr>
          <a:lstStyle/>
          <a:p>
            <a:pPr algn="ctr"/>
            <a:r>
              <a:rPr lang="nb-NO" sz="1000" dirty="0">
                <a:solidFill>
                  <a:schemeClr val="accent1">
                    <a:lumMod val="60000"/>
                    <a:lumOff val="40000"/>
                  </a:schemeClr>
                </a:solidFill>
              </a:rPr>
              <a:t>Data</a:t>
            </a:r>
            <a:endParaRPr lang="nb-NO" sz="800" dirty="0">
              <a:solidFill>
                <a:schemeClr val="accent1">
                  <a:lumMod val="60000"/>
                  <a:lumOff val="40000"/>
                </a:schemeClr>
              </a:solidFill>
            </a:endParaRPr>
          </a:p>
        </p:txBody>
      </p:sp>
      <p:sp>
        <p:nvSpPr>
          <p:cNvPr id="36" name="TextBox 35">
            <a:extLst>
              <a:ext uri="{FF2B5EF4-FFF2-40B4-BE49-F238E27FC236}">
                <a16:creationId xmlns:a16="http://schemas.microsoft.com/office/drawing/2014/main" id="{5E4138E7-D5A8-224D-8242-75885C325180}"/>
              </a:ext>
            </a:extLst>
          </p:cNvPr>
          <p:cNvSpPr txBox="1"/>
          <p:nvPr/>
        </p:nvSpPr>
        <p:spPr>
          <a:xfrm>
            <a:off x="1" y="4355868"/>
            <a:ext cx="926958" cy="246221"/>
          </a:xfrm>
          <a:prstGeom prst="rect">
            <a:avLst/>
          </a:prstGeom>
          <a:noFill/>
        </p:spPr>
        <p:txBody>
          <a:bodyPr wrap="square" rtlCol="0">
            <a:spAutoFit/>
          </a:bodyPr>
          <a:lstStyle/>
          <a:p>
            <a:pPr algn="ctr"/>
            <a:r>
              <a:rPr lang="nb-NO" sz="1000" dirty="0">
                <a:solidFill>
                  <a:schemeClr val="accent1">
                    <a:lumMod val="60000"/>
                    <a:lumOff val="40000"/>
                  </a:schemeClr>
                </a:solidFill>
              </a:rPr>
              <a:t>Innsikt</a:t>
            </a:r>
            <a:endParaRPr lang="nb-NO" sz="800" dirty="0">
              <a:solidFill>
                <a:schemeClr val="accent1">
                  <a:lumMod val="60000"/>
                  <a:lumOff val="40000"/>
                </a:schemeClr>
              </a:solidFill>
            </a:endParaRPr>
          </a:p>
        </p:txBody>
      </p:sp>
    </p:spTree>
    <p:extLst>
      <p:ext uri="{BB962C8B-B14F-4D97-AF65-F5344CB8AC3E}">
        <p14:creationId xmlns:p14="http://schemas.microsoft.com/office/powerpoint/2010/main" val="36980289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1000"/>
                                        <p:tgtEl>
                                          <p:spTgt spid="3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P spid="17" grpId="0"/>
      <p:bldP spid="21" grpId="0"/>
      <p:bldP spid="22"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7DA1EA-EFEF-D14E-89E3-9B5EE0853861}"/>
              </a:ext>
            </a:extLst>
          </p:cNvPr>
          <p:cNvSpPr>
            <a:spLocks noGrp="1"/>
          </p:cNvSpPr>
          <p:nvPr>
            <p:ph type="ctrTitle"/>
          </p:nvPr>
        </p:nvSpPr>
        <p:spPr>
          <a:xfrm>
            <a:off x="0" y="291575"/>
            <a:ext cx="5295045" cy="338554"/>
          </a:xfrm>
        </p:spPr>
        <p:txBody>
          <a:bodyPr/>
          <a:lstStyle/>
          <a:p>
            <a:r>
              <a:rPr lang="nb-NO" dirty="0">
                <a:solidFill>
                  <a:srgbClr val="B0B3B6"/>
                </a:solidFill>
              </a:rPr>
              <a:t>Komponentene i enhver </a:t>
            </a:r>
            <a:r>
              <a:rPr lang="nb-NO" dirty="0">
                <a:solidFill>
                  <a:srgbClr val="5D95B3"/>
                </a:solidFill>
              </a:rPr>
              <a:t>analyseløsning</a:t>
            </a:r>
            <a:endParaRPr lang="nb-NO" dirty="0">
              <a:solidFill>
                <a:srgbClr val="B0B3B6"/>
              </a:solidFill>
            </a:endParaRPr>
          </a:p>
        </p:txBody>
      </p:sp>
      <p:sp>
        <p:nvSpPr>
          <p:cNvPr id="15" name="Text Placeholder 3">
            <a:extLst>
              <a:ext uri="{FF2B5EF4-FFF2-40B4-BE49-F238E27FC236}">
                <a16:creationId xmlns:a16="http://schemas.microsoft.com/office/drawing/2014/main" id="{D471AAC0-AA69-6D4B-8E21-ADE6869A7E88}"/>
              </a:ext>
            </a:extLst>
          </p:cNvPr>
          <p:cNvSpPr>
            <a:spLocks noGrp="1"/>
          </p:cNvSpPr>
          <p:nvPr>
            <p:ph type="body" sz="quarter" idx="10"/>
          </p:nvPr>
        </p:nvSpPr>
        <p:spPr>
          <a:xfrm>
            <a:off x="3284638" y="870317"/>
            <a:ext cx="3921230" cy="595249"/>
          </a:xfrm>
        </p:spPr>
        <p:txBody>
          <a:bodyPr anchor="ctr">
            <a:normAutofit fontScale="62500" lnSpcReduction="20000"/>
          </a:bodyPr>
          <a:lstStyle/>
          <a:p>
            <a:pPr algn="l">
              <a:lnSpc>
                <a:spcPct val="170000"/>
              </a:lnSpc>
              <a:spcBef>
                <a:spcPts val="0"/>
              </a:spcBef>
            </a:pPr>
            <a:r>
              <a:rPr lang="nb-NO" sz="1400" b="1" dirty="0">
                <a:solidFill>
                  <a:schemeClr val="bg1">
                    <a:lumMod val="65000"/>
                  </a:schemeClr>
                </a:solidFill>
              </a:rPr>
              <a:t>Excel</a:t>
            </a:r>
            <a:r>
              <a:rPr lang="nb-NO" sz="1400" dirty="0"/>
              <a:t> – data finnes i Excel – ingen behov for overføring</a:t>
            </a:r>
          </a:p>
          <a:p>
            <a:pPr algn="l">
              <a:lnSpc>
                <a:spcPct val="170000"/>
              </a:lnSpc>
              <a:spcBef>
                <a:spcPts val="0"/>
              </a:spcBef>
            </a:pPr>
            <a:r>
              <a:rPr lang="nb-NO" sz="1400" b="1" dirty="0">
                <a:solidFill>
                  <a:schemeClr val="bg1">
                    <a:lumMod val="65000"/>
                  </a:schemeClr>
                </a:solidFill>
              </a:rPr>
              <a:t>Power BI </a:t>
            </a:r>
            <a:r>
              <a:rPr lang="nb-NO" sz="1400" dirty="0"/>
              <a:t>- data overføres med Power Query</a:t>
            </a:r>
          </a:p>
          <a:p>
            <a:pPr algn="l">
              <a:lnSpc>
                <a:spcPct val="170000"/>
              </a:lnSpc>
              <a:spcBef>
                <a:spcPts val="0"/>
              </a:spcBef>
            </a:pPr>
            <a:r>
              <a:rPr lang="nb-NO" sz="1400" b="1" dirty="0">
                <a:solidFill>
                  <a:schemeClr val="bg1">
                    <a:lumMod val="65000"/>
                  </a:schemeClr>
                </a:solidFill>
              </a:rPr>
              <a:t>Datavarehus</a:t>
            </a:r>
            <a:r>
              <a:rPr lang="nb-NO" sz="1400" dirty="0"/>
              <a:t> – data overføres til staging med SSIS</a:t>
            </a:r>
          </a:p>
        </p:txBody>
      </p:sp>
      <p:sp>
        <p:nvSpPr>
          <p:cNvPr id="23" name="Text Placeholder 3">
            <a:extLst>
              <a:ext uri="{FF2B5EF4-FFF2-40B4-BE49-F238E27FC236}">
                <a16:creationId xmlns:a16="http://schemas.microsoft.com/office/drawing/2014/main" id="{F1D1A244-F97D-C945-A8FC-76DDADE7C29B}"/>
              </a:ext>
            </a:extLst>
          </p:cNvPr>
          <p:cNvSpPr txBox="1">
            <a:spLocks/>
          </p:cNvSpPr>
          <p:nvPr/>
        </p:nvSpPr>
        <p:spPr>
          <a:xfrm>
            <a:off x="3284637" y="1677240"/>
            <a:ext cx="3921230" cy="595249"/>
          </a:xfrm>
          <a:prstGeom prst="rect">
            <a:avLst/>
          </a:prstGeom>
        </p:spPr>
        <p:txBody>
          <a:bodyPr vert="horz" lIns="0" tIns="0" rIns="0" bIns="0" rtlCol="0" anchor="ctr">
            <a:normAutofit fontScale="62500" lnSpcReduction="20000"/>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70000"/>
              </a:lnSpc>
              <a:spcBef>
                <a:spcPts val="0"/>
              </a:spcBef>
            </a:pPr>
            <a:r>
              <a:rPr lang="nb-NO" sz="1400" b="1" dirty="0">
                <a:solidFill>
                  <a:schemeClr val="bg1">
                    <a:lumMod val="65000"/>
                  </a:schemeClr>
                </a:solidFill>
              </a:rPr>
              <a:t>Excel</a:t>
            </a:r>
            <a:r>
              <a:rPr lang="nb-NO" sz="1400" dirty="0"/>
              <a:t> – data finnes som én kilde i Excel – ingen behov for konsolidering</a:t>
            </a:r>
          </a:p>
          <a:p>
            <a:pPr algn="l">
              <a:lnSpc>
                <a:spcPct val="170000"/>
              </a:lnSpc>
              <a:spcBef>
                <a:spcPts val="0"/>
              </a:spcBef>
            </a:pPr>
            <a:r>
              <a:rPr lang="nb-NO" sz="1400" b="1" dirty="0">
                <a:solidFill>
                  <a:schemeClr val="bg1">
                    <a:lumMod val="65000"/>
                  </a:schemeClr>
                </a:solidFill>
              </a:rPr>
              <a:t>Power BI </a:t>
            </a:r>
            <a:r>
              <a:rPr lang="nb-NO" sz="1400" dirty="0"/>
              <a:t>- data konsolideres i Power BI med Power Query</a:t>
            </a:r>
          </a:p>
          <a:p>
            <a:pPr algn="l">
              <a:lnSpc>
                <a:spcPct val="170000"/>
              </a:lnSpc>
              <a:spcBef>
                <a:spcPts val="0"/>
              </a:spcBef>
            </a:pPr>
            <a:r>
              <a:rPr lang="nb-NO" sz="1400" b="1" dirty="0">
                <a:solidFill>
                  <a:schemeClr val="bg1">
                    <a:lumMod val="65000"/>
                  </a:schemeClr>
                </a:solidFill>
              </a:rPr>
              <a:t>Datavarehus</a:t>
            </a:r>
            <a:r>
              <a:rPr lang="nb-NO" sz="1400" dirty="0"/>
              <a:t> – data konsolideres i datavarehuset med SSIS</a:t>
            </a:r>
          </a:p>
        </p:txBody>
      </p:sp>
      <p:sp>
        <p:nvSpPr>
          <p:cNvPr id="24" name="Text Placeholder 3">
            <a:extLst>
              <a:ext uri="{FF2B5EF4-FFF2-40B4-BE49-F238E27FC236}">
                <a16:creationId xmlns:a16="http://schemas.microsoft.com/office/drawing/2014/main" id="{C266EECA-92AF-8042-B202-C99DCC0A61EC}"/>
              </a:ext>
            </a:extLst>
          </p:cNvPr>
          <p:cNvSpPr txBox="1">
            <a:spLocks/>
          </p:cNvSpPr>
          <p:nvPr/>
        </p:nvSpPr>
        <p:spPr>
          <a:xfrm>
            <a:off x="3284637" y="2531594"/>
            <a:ext cx="3921230" cy="595249"/>
          </a:xfrm>
          <a:prstGeom prst="rect">
            <a:avLst/>
          </a:prstGeom>
        </p:spPr>
        <p:txBody>
          <a:bodyPr vert="horz" lIns="0" tIns="0" rIns="0" bIns="0" rtlCol="0" anchor="ctr">
            <a:normAutofit fontScale="62500" lnSpcReduction="20000"/>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70000"/>
              </a:lnSpc>
              <a:spcBef>
                <a:spcPts val="0"/>
              </a:spcBef>
            </a:pPr>
            <a:r>
              <a:rPr lang="nb-NO" sz="1400" b="1" dirty="0">
                <a:solidFill>
                  <a:schemeClr val="bg1">
                    <a:lumMod val="65000"/>
                  </a:schemeClr>
                </a:solidFill>
              </a:rPr>
              <a:t>Excel</a:t>
            </a:r>
            <a:r>
              <a:rPr lang="nb-NO" sz="1400" dirty="0"/>
              <a:t> – datastruktur modelleres i Excel med Power Pivot</a:t>
            </a:r>
          </a:p>
          <a:p>
            <a:pPr algn="l">
              <a:lnSpc>
                <a:spcPct val="170000"/>
              </a:lnSpc>
              <a:spcBef>
                <a:spcPts val="0"/>
              </a:spcBef>
            </a:pPr>
            <a:r>
              <a:rPr lang="nb-NO" sz="1400" b="1" dirty="0">
                <a:solidFill>
                  <a:schemeClr val="bg1">
                    <a:lumMod val="65000"/>
                  </a:schemeClr>
                </a:solidFill>
              </a:rPr>
              <a:t>Power BI </a:t>
            </a:r>
            <a:r>
              <a:rPr lang="nb-NO" sz="1400" dirty="0"/>
              <a:t>- datastruktur modelleres i Power BI Desktop</a:t>
            </a:r>
          </a:p>
          <a:p>
            <a:pPr algn="l">
              <a:lnSpc>
                <a:spcPct val="170000"/>
              </a:lnSpc>
              <a:spcBef>
                <a:spcPts val="0"/>
              </a:spcBef>
            </a:pPr>
            <a:r>
              <a:rPr lang="nb-NO" sz="1400" b="1" dirty="0">
                <a:solidFill>
                  <a:schemeClr val="bg1">
                    <a:lumMod val="65000"/>
                  </a:schemeClr>
                </a:solidFill>
              </a:rPr>
              <a:t>Datavarehus</a:t>
            </a:r>
            <a:r>
              <a:rPr lang="nb-NO" sz="1400" dirty="0"/>
              <a:t> – datastruktur modelleres i datavarehuset og SSAS</a:t>
            </a:r>
          </a:p>
        </p:txBody>
      </p:sp>
      <p:sp>
        <p:nvSpPr>
          <p:cNvPr id="25" name="Text Placeholder 3">
            <a:extLst>
              <a:ext uri="{FF2B5EF4-FFF2-40B4-BE49-F238E27FC236}">
                <a16:creationId xmlns:a16="http://schemas.microsoft.com/office/drawing/2014/main" id="{D82E341C-DE27-5642-B98E-AEA763035C8A}"/>
              </a:ext>
            </a:extLst>
          </p:cNvPr>
          <p:cNvSpPr txBox="1">
            <a:spLocks/>
          </p:cNvSpPr>
          <p:nvPr/>
        </p:nvSpPr>
        <p:spPr>
          <a:xfrm>
            <a:off x="3284637" y="3342665"/>
            <a:ext cx="3921230" cy="595249"/>
          </a:xfrm>
          <a:prstGeom prst="rect">
            <a:avLst/>
          </a:prstGeom>
        </p:spPr>
        <p:txBody>
          <a:bodyPr vert="horz" lIns="0" tIns="0" rIns="0" bIns="0" rtlCol="0" anchor="ctr">
            <a:normAutofit fontScale="62500" lnSpcReduction="20000"/>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70000"/>
              </a:lnSpc>
              <a:spcBef>
                <a:spcPts val="0"/>
              </a:spcBef>
            </a:pPr>
            <a:r>
              <a:rPr lang="nb-NO" sz="1400" b="1" dirty="0">
                <a:solidFill>
                  <a:schemeClr val="bg1">
                    <a:lumMod val="65000"/>
                  </a:schemeClr>
                </a:solidFill>
              </a:rPr>
              <a:t>Excel</a:t>
            </a:r>
            <a:r>
              <a:rPr lang="nb-NO" sz="1400" dirty="0"/>
              <a:t> – verdier kalkuleres i Excel med Power Pivot</a:t>
            </a:r>
          </a:p>
          <a:p>
            <a:pPr algn="l">
              <a:lnSpc>
                <a:spcPct val="170000"/>
              </a:lnSpc>
              <a:spcBef>
                <a:spcPts val="0"/>
              </a:spcBef>
            </a:pPr>
            <a:r>
              <a:rPr lang="nb-NO" sz="1400" b="1" dirty="0">
                <a:solidFill>
                  <a:schemeClr val="bg1">
                    <a:lumMod val="65000"/>
                  </a:schemeClr>
                </a:solidFill>
              </a:rPr>
              <a:t>Power BI </a:t>
            </a:r>
            <a:r>
              <a:rPr lang="nb-NO" sz="1400" dirty="0"/>
              <a:t>- verdier kalkuleres i Power BI Desktop</a:t>
            </a:r>
          </a:p>
          <a:p>
            <a:pPr algn="l">
              <a:lnSpc>
                <a:spcPct val="170000"/>
              </a:lnSpc>
              <a:spcBef>
                <a:spcPts val="0"/>
              </a:spcBef>
            </a:pPr>
            <a:r>
              <a:rPr lang="nb-NO" sz="1400" b="1" dirty="0">
                <a:solidFill>
                  <a:schemeClr val="bg1">
                    <a:lumMod val="65000"/>
                  </a:schemeClr>
                </a:solidFill>
              </a:rPr>
              <a:t>Datavarehus</a:t>
            </a:r>
            <a:r>
              <a:rPr lang="nb-NO" sz="1400" dirty="0"/>
              <a:t> – verdier kalkuleres i datavarehuset med SSIS og SSAS</a:t>
            </a:r>
          </a:p>
        </p:txBody>
      </p:sp>
      <p:sp>
        <p:nvSpPr>
          <p:cNvPr id="26" name="Text Placeholder 3">
            <a:extLst>
              <a:ext uri="{FF2B5EF4-FFF2-40B4-BE49-F238E27FC236}">
                <a16:creationId xmlns:a16="http://schemas.microsoft.com/office/drawing/2014/main" id="{4323B310-6593-9543-9050-2359F5FB9FD7}"/>
              </a:ext>
            </a:extLst>
          </p:cNvPr>
          <p:cNvSpPr txBox="1">
            <a:spLocks/>
          </p:cNvSpPr>
          <p:nvPr/>
        </p:nvSpPr>
        <p:spPr>
          <a:xfrm>
            <a:off x="3284636" y="4165966"/>
            <a:ext cx="4349877" cy="595249"/>
          </a:xfrm>
          <a:prstGeom prst="rect">
            <a:avLst/>
          </a:prstGeom>
        </p:spPr>
        <p:txBody>
          <a:bodyPr vert="horz" lIns="0" tIns="0" rIns="0" bIns="0" rtlCol="0" anchor="ctr">
            <a:normAutofit fontScale="62500" lnSpcReduction="20000"/>
          </a:bodyPr>
          <a:lstStyle>
            <a:lvl1pPr marL="0" indent="0" algn="ctr" defTabSz="685800" rtl="0" eaLnBrk="1" latinLnBrk="0" hangingPunct="1">
              <a:lnSpc>
                <a:spcPct val="150000"/>
              </a:lnSpc>
              <a:spcBef>
                <a:spcPts val="750"/>
              </a:spcBef>
              <a:buFont typeface="Arial" panose="020B0604020202020204" pitchFamily="34" charset="0"/>
              <a:buNone/>
              <a:defRPr sz="1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70000"/>
              </a:lnSpc>
              <a:spcBef>
                <a:spcPts val="0"/>
              </a:spcBef>
            </a:pPr>
            <a:r>
              <a:rPr lang="nb-NO" sz="1400" b="1" dirty="0">
                <a:solidFill>
                  <a:schemeClr val="bg1">
                    <a:lumMod val="65000"/>
                  </a:schemeClr>
                </a:solidFill>
              </a:rPr>
              <a:t>Excel</a:t>
            </a:r>
            <a:r>
              <a:rPr lang="nb-NO" sz="1400" dirty="0"/>
              <a:t> – fakta visualiseres i Excel med Pivottabeller og grafer</a:t>
            </a:r>
          </a:p>
          <a:p>
            <a:pPr algn="l">
              <a:lnSpc>
                <a:spcPct val="170000"/>
              </a:lnSpc>
              <a:spcBef>
                <a:spcPts val="0"/>
              </a:spcBef>
            </a:pPr>
            <a:r>
              <a:rPr lang="nb-NO" sz="1400" b="1" dirty="0">
                <a:solidFill>
                  <a:schemeClr val="bg1">
                    <a:lumMod val="65000"/>
                  </a:schemeClr>
                </a:solidFill>
              </a:rPr>
              <a:t>Power BI </a:t>
            </a:r>
            <a:r>
              <a:rPr lang="nb-NO" sz="1400" dirty="0"/>
              <a:t>- fakta visualiseres i Power BI med rapporter og </a:t>
            </a:r>
            <a:r>
              <a:rPr lang="nb-NO" sz="1400" dirty="0" err="1"/>
              <a:t>dashboards</a:t>
            </a:r>
            <a:endParaRPr lang="nb-NO" sz="1400" dirty="0"/>
          </a:p>
          <a:p>
            <a:pPr algn="l">
              <a:lnSpc>
                <a:spcPct val="170000"/>
              </a:lnSpc>
              <a:spcBef>
                <a:spcPts val="0"/>
              </a:spcBef>
            </a:pPr>
            <a:r>
              <a:rPr lang="nb-NO" sz="1400" b="1" dirty="0">
                <a:solidFill>
                  <a:schemeClr val="bg1">
                    <a:lumMod val="65000"/>
                  </a:schemeClr>
                </a:solidFill>
              </a:rPr>
              <a:t>Datavarehus</a:t>
            </a:r>
            <a:r>
              <a:rPr lang="nb-NO" sz="1400" dirty="0"/>
              <a:t> – fakta visualiseres i Power BI med rapporter og </a:t>
            </a:r>
            <a:r>
              <a:rPr lang="nb-NO" sz="1400" dirty="0" err="1"/>
              <a:t>dashboards</a:t>
            </a:r>
            <a:endParaRPr lang="nb-NO" sz="1400" dirty="0"/>
          </a:p>
        </p:txBody>
      </p:sp>
      <p:sp>
        <p:nvSpPr>
          <p:cNvPr id="17" name="Down Arrow 16">
            <a:extLst>
              <a:ext uri="{FF2B5EF4-FFF2-40B4-BE49-F238E27FC236}">
                <a16:creationId xmlns:a16="http://schemas.microsoft.com/office/drawing/2014/main" id="{1646BC02-DA15-D14B-B574-0CB38A40FDFC}"/>
              </a:ext>
            </a:extLst>
          </p:cNvPr>
          <p:cNvSpPr/>
          <p:nvPr/>
        </p:nvSpPr>
        <p:spPr>
          <a:xfrm>
            <a:off x="1318612" y="1390254"/>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Down Arrow 20">
            <a:extLst>
              <a:ext uri="{FF2B5EF4-FFF2-40B4-BE49-F238E27FC236}">
                <a16:creationId xmlns:a16="http://schemas.microsoft.com/office/drawing/2014/main" id="{260257D5-A95D-234F-9DFB-49A1D205011D}"/>
              </a:ext>
            </a:extLst>
          </p:cNvPr>
          <p:cNvSpPr/>
          <p:nvPr/>
        </p:nvSpPr>
        <p:spPr>
          <a:xfrm>
            <a:off x="1318612" y="2225784"/>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Down Arrow 21">
            <a:extLst>
              <a:ext uri="{FF2B5EF4-FFF2-40B4-BE49-F238E27FC236}">
                <a16:creationId xmlns:a16="http://schemas.microsoft.com/office/drawing/2014/main" id="{8A52BB83-F3D6-0B42-972E-A7BD789E4BFE}"/>
              </a:ext>
            </a:extLst>
          </p:cNvPr>
          <p:cNvSpPr/>
          <p:nvPr/>
        </p:nvSpPr>
        <p:spPr>
          <a:xfrm>
            <a:off x="1318612" y="3036855"/>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Down Arrow 26">
            <a:extLst>
              <a:ext uri="{FF2B5EF4-FFF2-40B4-BE49-F238E27FC236}">
                <a16:creationId xmlns:a16="http://schemas.microsoft.com/office/drawing/2014/main" id="{EF8502CE-2B84-3A48-BB08-F2F23C5C9777}"/>
              </a:ext>
            </a:extLst>
          </p:cNvPr>
          <p:cNvSpPr/>
          <p:nvPr/>
        </p:nvSpPr>
        <p:spPr>
          <a:xfrm>
            <a:off x="1318612" y="3840177"/>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ounded Rectangle 27">
            <a:extLst>
              <a:ext uri="{FF2B5EF4-FFF2-40B4-BE49-F238E27FC236}">
                <a16:creationId xmlns:a16="http://schemas.microsoft.com/office/drawing/2014/main" id="{317CE7CD-65D7-E142-8C0C-786F4F843BAA}"/>
              </a:ext>
            </a:extLst>
          </p:cNvPr>
          <p:cNvSpPr/>
          <p:nvPr/>
        </p:nvSpPr>
        <p:spPr>
          <a:xfrm>
            <a:off x="926959" y="950523"/>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Innsamling</a:t>
            </a:r>
          </a:p>
        </p:txBody>
      </p:sp>
      <p:sp>
        <p:nvSpPr>
          <p:cNvPr id="29" name="Rounded Rectangle 28">
            <a:extLst>
              <a:ext uri="{FF2B5EF4-FFF2-40B4-BE49-F238E27FC236}">
                <a16:creationId xmlns:a16="http://schemas.microsoft.com/office/drawing/2014/main" id="{F62A41A5-4D54-B04B-A375-6B310046AD43}"/>
              </a:ext>
            </a:extLst>
          </p:cNvPr>
          <p:cNvSpPr/>
          <p:nvPr/>
        </p:nvSpPr>
        <p:spPr>
          <a:xfrm>
            <a:off x="926960" y="1786053"/>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Konsolidering</a:t>
            </a:r>
          </a:p>
        </p:txBody>
      </p:sp>
      <p:sp>
        <p:nvSpPr>
          <p:cNvPr id="30" name="Rounded Rectangle 29">
            <a:extLst>
              <a:ext uri="{FF2B5EF4-FFF2-40B4-BE49-F238E27FC236}">
                <a16:creationId xmlns:a16="http://schemas.microsoft.com/office/drawing/2014/main" id="{472BC813-6C63-D840-9AF7-C46EBC60A105}"/>
              </a:ext>
            </a:extLst>
          </p:cNvPr>
          <p:cNvSpPr/>
          <p:nvPr/>
        </p:nvSpPr>
        <p:spPr>
          <a:xfrm>
            <a:off x="926959" y="2621583"/>
            <a:ext cx="1899414" cy="415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Modellering</a:t>
            </a:r>
          </a:p>
        </p:txBody>
      </p:sp>
      <p:sp>
        <p:nvSpPr>
          <p:cNvPr id="31" name="Rounded Rectangle 30">
            <a:extLst>
              <a:ext uri="{FF2B5EF4-FFF2-40B4-BE49-F238E27FC236}">
                <a16:creationId xmlns:a16="http://schemas.microsoft.com/office/drawing/2014/main" id="{569C73A0-BE7D-8246-B3F8-45CCB52BEA05}"/>
              </a:ext>
            </a:extLst>
          </p:cNvPr>
          <p:cNvSpPr/>
          <p:nvPr/>
        </p:nvSpPr>
        <p:spPr>
          <a:xfrm>
            <a:off x="926959" y="3432655"/>
            <a:ext cx="1899413" cy="4139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Kalkulering</a:t>
            </a:r>
          </a:p>
        </p:txBody>
      </p:sp>
      <p:sp>
        <p:nvSpPr>
          <p:cNvPr id="32" name="Rounded Rectangle 31">
            <a:extLst>
              <a:ext uri="{FF2B5EF4-FFF2-40B4-BE49-F238E27FC236}">
                <a16:creationId xmlns:a16="http://schemas.microsoft.com/office/drawing/2014/main" id="{D72ECF79-FDE5-D448-B576-1016AF0CEA0C}"/>
              </a:ext>
            </a:extLst>
          </p:cNvPr>
          <p:cNvSpPr/>
          <p:nvPr/>
        </p:nvSpPr>
        <p:spPr>
          <a:xfrm>
            <a:off x="926959" y="4243725"/>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Rapportering</a:t>
            </a:r>
          </a:p>
        </p:txBody>
      </p:sp>
      <p:grpSp>
        <p:nvGrpSpPr>
          <p:cNvPr id="34" name="Group 33">
            <a:extLst>
              <a:ext uri="{FF2B5EF4-FFF2-40B4-BE49-F238E27FC236}">
                <a16:creationId xmlns:a16="http://schemas.microsoft.com/office/drawing/2014/main" id="{228A4803-FF4A-4E46-9068-7780D88F7E3C}"/>
              </a:ext>
            </a:extLst>
          </p:cNvPr>
          <p:cNvGrpSpPr/>
          <p:nvPr/>
        </p:nvGrpSpPr>
        <p:grpSpPr>
          <a:xfrm>
            <a:off x="161857" y="1326146"/>
            <a:ext cx="588260" cy="2863110"/>
            <a:chOff x="161857" y="825062"/>
            <a:chExt cx="588260" cy="2863110"/>
          </a:xfrm>
        </p:grpSpPr>
        <p:sp>
          <p:nvSpPr>
            <p:cNvPr id="35" name="Down Arrow 34">
              <a:extLst>
                <a:ext uri="{FF2B5EF4-FFF2-40B4-BE49-F238E27FC236}">
                  <a16:creationId xmlns:a16="http://schemas.microsoft.com/office/drawing/2014/main" id="{F1D0CBAD-FEBE-A049-B05D-F21FA4D0EA01}"/>
                </a:ext>
              </a:extLst>
            </p:cNvPr>
            <p:cNvSpPr/>
            <p:nvPr/>
          </p:nvSpPr>
          <p:spPr>
            <a:xfrm>
              <a:off x="161857" y="950523"/>
              <a:ext cx="588260" cy="2737649"/>
            </a:xfrm>
            <a:prstGeom prst="downArrow">
              <a:avLst/>
            </a:prstGeom>
            <a:solidFill>
              <a:schemeClr val="bg1"/>
            </a:solidFill>
            <a:ln>
              <a:noFill/>
            </a:ln>
            <a:effectLst>
              <a:outerShdw blurRad="88900" dist="25400" dir="6840000" sx="99000" sy="99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100" dirty="0">
                  <a:solidFill>
                    <a:schemeClr val="bg1">
                      <a:lumMod val="65000"/>
                    </a:schemeClr>
                  </a:solidFill>
                </a:rPr>
                <a:t>analyseløsning</a:t>
              </a:r>
            </a:p>
          </p:txBody>
        </p:sp>
        <p:sp>
          <p:nvSpPr>
            <p:cNvPr id="36" name="Rectangle 35">
              <a:extLst>
                <a:ext uri="{FF2B5EF4-FFF2-40B4-BE49-F238E27FC236}">
                  <a16:creationId xmlns:a16="http://schemas.microsoft.com/office/drawing/2014/main" id="{370552BA-9BC5-3449-B6CD-CB86CCE2B91C}"/>
                </a:ext>
              </a:extLst>
            </p:cNvPr>
            <p:cNvSpPr/>
            <p:nvPr/>
          </p:nvSpPr>
          <p:spPr>
            <a:xfrm>
              <a:off x="215871" y="825062"/>
              <a:ext cx="480225" cy="1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7" name="TextBox 36">
            <a:extLst>
              <a:ext uri="{FF2B5EF4-FFF2-40B4-BE49-F238E27FC236}">
                <a16:creationId xmlns:a16="http://schemas.microsoft.com/office/drawing/2014/main" id="{0CE0A508-E607-E942-930B-E8B9B65A1C27}"/>
              </a:ext>
            </a:extLst>
          </p:cNvPr>
          <p:cNvSpPr txBox="1"/>
          <p:nvPr/>
        </p:nvSpPr>
        <p:spPr>
          <a:xfrm>
            <a:off x="1" y="1060219"/>
            <a:ext cx="926958" cy="246221"/>
          </a:xfrm>
          <a:prstGeom prst="rect">
            <a:avLst/>
          </a:prstGeom>
          <a:noFill/>
        </p:spPr>
        <p:txBody>
          <a:bodyPr wrap="square" rtlCol="0">
            <a:spAutoFit/>
          </a:bodyPr>
          <a:lstStyle/>
          <a:p>
            <a:pPr algn="ctr"/>
            <a:r>
              <a:rPr lang="nb-NO" sz="1000" dirty="0">
                <a:solidFill>
                  <a:schemeClr val="accent1">
                    <a:lumMod val="60000"/>
                    <a:lumOff val="40000"/>
                  </a:schemeClr>
                </a:solidFill>
              </a:rPr>
              <a:t>Data</a:t>
            </a:r>
            <a:endParaRPr lang="nb-NO" sz="800" dirty="0">
              <a:solidFill>
                <a:schemeClr val="accent1">
                  <a:lumMod val="60000"/>
                  <a:lumOff val="40000"/>
                </a:schemeClr>
              </a:solidFill>
            </a:endParaRPr>
          </a:p>
        </p:txBody>
      </p:sp>
      <p:sp>
        <p:nvSpPr>
          <p:cNvPr id="38" name="TextBox 37">
            <a:extLst>
              <a:ext uri="{FF2B5EF4-FFF2-40B4-BE49-F238E27FC236}">
                <a16:creationId xmlns:a16="http://schemas.microsoft.com/office/drawing/2014/main" id="{5531EA04-8E68-1D4A-9EE6-398974E1ED79}"/>
              </a:ext>
            </a:extLst>
          </p:cNvPr>
          <p:cNvSpPr txBox="1"/>
          <p:nvPr/>
        </p:nvSpPr>
        <p:spPr>
          <a:xfrm>
            <a:off x="1" y="4355868"/>
            <a:ext cx="926958" cy="246221"/>
          </a:xfrm>
          <a:prstGeom prst="rect">
            <a:avLst/>
          </a:prstGeom>
          <a:noFill/>
        </p:spPr>
        <p:txBody>
          <a:bodyPr wrap="square" rtlCol="0">
            <a:spAutoFit/>
          </a:bodyPr>
          <a:lstStyle/>
          <a:p>
            <a:pPr algn="ctr"/>
            <a:r>
              <a:rPr lang="nb-NO" sz="1000" dirty="0">
                <a:solidFill>
                  <a:schemeClr val="accent1">
                    <a:lumMod val="60000"/>
                    <a:lumOff val="40000"/>
                  </a:schemeClr>
                </a:solidFill>
              </a:rPr>
              <a:t>Innsikt</a:t>
            </a:r>
            <a:endParaRPr lang="nb-NO" sz="800" dirty="0">
              <a:solidFill>
                <a:schemeClr val="accent1">
                  <a:lumMod val="60000"/>
                  <a:lumOff val="40000"/>
                </a:schemeClr>
              </a:solidFill>
            </a:endParaRPr>
          </a:p>
        </p:txBody>
      </p:sp>
    </p:spTree>
    <p:extLst>
      <p:ext uri="{BB962C8B-B14F-4D97-AF65-F5344CB8AC3E}">
        <p14:creationId xmlns:p14="http://schemas.microsoft.com/office/powerpoint/2010/main" val="245032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E23F11B-8B5D-2C4B-8F1F-5C841B8B0CC7}"/>
              </a:ext>
            </a:extLst>
          </p:cNvPr>
          <p:cNvGrpSpPr/>
          <p:nvPr/>
        </p:nvGrpSpPr>
        <p:grpSpPr>
          <a:xfrm>
            <a:off x="6451277" y="1340609"/>
            <a:ext cx="2162863" cy="613103"/>
            <a:chOff x="6451277" y="1340609"/>
            <a:chExt cx="2162863" cy="613103"/>
          </a:xfrm>
        </p:grpSpPr>
        <p:sp>
          <p:nvSpPr>
            <p:cNvPr id="60" name="Oval 59">
              <a:extLst>
                <a:ext uri="{FF2B5EF4-FFF2-40B4-BE49-F238E27FC236}">
                  <a16:creationId xmlns:a16="http://schemas.microsoft.com/office/drawing/2014/main" id="{D4637141-DE1E-984D-B123-28AAC4BC976F}"/>
                </a:ext>
              </a:extLst>
            </p:cNvPr>
            <p:cNvSpPr/>
            <p:nvPr/>
          </p:nvSpPr>
          <p:spPr>
            <a:xfrm>
              <a:off x="6451277" y="1340609"/>
              <a:ext cx="2162863" cy="613103"/>
            </a:xfrm>
            <a:prstGeom prst="ellipse">
              <a:avLst/>
            </a:prstGeom>
            <a:solidFill>
              <a:schemeClr val="bg1"/>
            </a:solidFill>
            <a:ln>
              <a:noFill/>
            </a:ln>
            <a:effectLst>
              <a:outerShdw blurRad="889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a:solidFill>
                  <a:schemeClr val="bg1">
                    <a:lumMod val="65000"/>
                  </a:schemeClr>
                </a:solidFill>
              </a:endParaRPr>
            </a:p>
          </p:txBody>
        </p:sp>
        <p:sp>
          <p:nvSpPr>
            <p:cNvPr id="59" name="TextBox 58">
              <a:extLst>
                <a:ext uri="{FF2B5EF4-FFF2-40B4-BE49-F238E27FC236}">
                  <a16:creationId xmlns:a16="http://schemas.microsoft.com/office/drawing/2014/main" id="{0F693062-FC74-B544-A791-EDBEA1DF73FD}"/>
                </a:ext>
              </a:extLst>
            </p:cNvPr>
            <p:cNvSpPr txBox="1"/>
            <p:nvPr/>
          </p:nvSpPr>
          <p:spPr>
            <a:xfrm>
              <a:off x="6626451" y="1475708"/>
              <a:ext cx="1845527" cy="338554"/>
            </a:xfrm>
            <a:prstGeom prst="rect">
              <a:avLst/>
            </a:prstGeom>
            <a:noFill/>
          </p:spPr>
          <p:txBody>
            <a:bodyPr wrap="square" rtlCol="0">
              <a:spAutoFit/>
            </a:bodyPr>
            <a:lstStyle/>
            <a:p>
              <a:pPr algn="ctr"/>
              <a:r>
                <a:rPr lang="nb-NO" sz="800" dirty="0">
                  <a:solidFill>
                    <a:schemeClr val="bg1">
                      <a:lumMod val="65000"/>
                    </a:schemeClr>
                  </a:solidFill>
                </a:rPr>
                <a:t>Hvilken kilde inneholder masterdata til fellesdimensjonene?</a:t>
              </a:r>
              <a:endParaRPr lang="nb-NO" sz="1000" dirty="0">
                <a:solidFill>
                  <a:schemeClr val="bg1">
                    <a:lumMod val="65000"/>
                  </a:schemeClr>
                </a:solidFill>
              </a:endParaRPr>
            </a:p>
          </p:txBody>
        </p:sp>
      </p:grpSp>
      <p:grpSp>
        <p:nvGrpSpPr>
          <p:cNvPr id="49" name="Group 48">
            <a:extLst>
              <a:ext uri="{FF2B5EF4-FFF2-40B4-BE49-F238E27FC236}">
                <a16:creationId xmlns:a16="http://schemas.microsoft.com/office/drawing/2014/main" id="{961BCA1B-550A-D143-BBFD-F28D95205972}"/>
              </a:ext>
            </a:extLst>
          </p:cNvPr>
          <p:cNvGrpSpPr/>
          <p:nvPr/>
        </p:nvGrpSpPr>
        <p:grpSpPr>
          <a:xfrm>
            <a:off x="5769210" y="474884"/>
            <a:ext cx="2359116" cy="613103"/>
            <a:chOff x="5769210" y="474884"/>
            <a:chExt cx="2359116" cy="613103"/>
          </a:xfrm>
        </p:grpSpPr>
        <p:sp>
          <p:nvSpPr>
            <p:cNvPr id="15" name="Oval 14">
              <a:extLst>
                <a:ext uri="{FF2B5EF4-FFF2-40B4-BE49-F238E27FC236}">
                  <a16:creationId xmlns:a16="http://schemas.microsoft.com/office/drawing/2014/main" id="{CE8CC13F-7F77-3946-884C-5610FA8F75DD}"/>
                </a:ext>
              </a:extLst>
            </p:cNvPr>
            <p:cNvSpPr/>
            <p:nvPr/>
          </p:nvSpPr>
          <p:spPr>
            <a:xfrm>
              <a:off x="5769210" y="474884"/>
              <a:ext cx="2359116" cy="613103"/>
            </a:xfrm>
            <a:prstGeom prst="ellipse">
              <a:avLst/>
            </a:prstGeom>
            <a:solidFill>
              <a:schemeClr val="bg1"/>
            </a:solidFill>
            <a:ln>
              <a:noFill/>
            </a:ln>
            <a:effectLst>
              <a:outerShdw blurRad="889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a:solidFill>
                  <a:schemeClr val="bg1">
                    <a:lumMod val="65000"/>
                  </a:schemeClr>
                </a:solidFill>
              </a:endParaRPr>
            </a:p>
          </p:txBody>
        </p:sp>
        <p:sp>
          <p:nvSpPr>
            <p:cNvPr id="14" name="TextBox 13">
              <a:extLst>
                <a:ext uri="{FF2B5EF4-FFF2-40B4-BE49-F238E27FC236}">
                  <a16:creationId xmlns:a16="http://schemas.microsoft.com/office/drawing/2014/main" id="{F2298A43-0DD6-2B45-AD3D-0ADFDE812C85}"/>
                </a:ext>
              </a:extLst>
            </p:cNvPr>
            <p:cNvSpPr txBox="1"/>
            <p:nvPr/>
          </p:nvSpPr>
          <p:spPr>
            <a:xfrm>
              <a:off x="5838087" y="607333"/>
              <a:ext cx="2271356" cy="338554"/>
            </a:xfrm>
            <a:prstGeom prst="rect">
              <a:avLst/>
            </a:prstGeom>
            <a:noFill/>
          </p:spPr>
          <p:txBody>
            <a:bodyPr wrap="square" rtlCol="0">
              <a:spAutoFit/>
            </a:bodyPr>
            <a:lstStyle/>
            <a:p>
              <a:pPr algn="ctr"/>
              <a:r>
                <a:rPr lang="nb-NO" sz="800" dirty="0">
                  <a:solidFill>
                    <a:schemeClr val="bg1">
                      <a:lumMod val="65000"/>
                    </a:schemeClr>
                  </a:solidFill>
                </a:rPr>
                <a:t>Hva gjør vi med manglende kildedata?</a:t>
              </a:r>
            </a:p>
            <a:p>
              <a:pPr algn="ctr"/>
              <a:r>
                <a:rPr lang="nb-NO" sz="800" dirty="0">
                  <a:solidFill>
                    <a:schemeClr val="bg1">
                      <a:lumMod val="65000"/>
                    </a:schemeClr>
                  </a:solidFill>
                </a:rPr>
                <a:t>Hva gjør vi med annen nyttig kildedata?</a:t>
              </a:r>
              <a:endParaRPr lang="nb-NO" sz="1000" dirty="0">
                <a:solidFill>
                  <a:schemeClr val="bg1">
                    <a:lumMod val="65000"/>
                  </a:schemeClr>
                </a:solidFill>
              </a:endParaRPr>
            </a:p>
          </p:txBody>
        </p:sp>
      </p:grpSp>
      <p:grpSp>
        <p:nvGrpSpPr>
          <p:cNvPr id="36" name="Group 35">
            <a:extLst>
              <a:ext uri="{FF2B5EF4-FFF2-40B4-BE49-F238E27FC236}">
                <a16:creationId xmlns:a16="http://schemas.microsoft.com/office/drawing/2014/main" id="{139C5D96-45F6-A041-9A42-B3FE3D2CAB94}"/>
              </a:ext>
            </a:extLst>
          </p:cNvPr>
          <p:cNvGrpSpPr/>
          <p:nvPr/>
        </p:nvGrpSpPr>
        <p:grpSpPr>
          <a:xfrm>
            <a:off x="4154487" y="2197818"/>
            <a:ext cx="1528995" cy="520794"/>
            <a:chOff x="4154487" y="2197818"/>
            <a:chExt cx="1528995" cy="520794"/>
          </a:xfrm>
        </p:grpSpPr>
        <p:sp>
          <p:nvSpPr>
            <p:cNvPr id="62" name="Oval 61">
              <a:extLst>
                <a:ext uri="{FF2B5EF4-FFF2-40B4-BE49-F238E27FC236}">
                  <a16:creationId xmlns:a16="http://schemas.microsoft.com/office/drawing/2014/main" id="{D2E55493-C5A6-7247-BFE5-C96B16BD4B3A}"/>
                </a:ext>
              </a:extLst>
            </p:cNvPr>
            <p:cNvSpPr/>
            <p:nvPr/>
          </p:nvSpPr>
          <p:spPr>
            <a:xfrm>
              <a:off x="4154487" y="2197818"/>
              <a:ext cx="1501699" cy="520794"/>
            </a:xfrm>
            <a:prstGeom prst="ellipse">
              <a:avLst/>
            </a:prstGeom>
            <a:solidFill>
              <a:schemeClr val="bg1"/>
            </a:solidFill>
            <a:ln>
              <a:noFill/>
            </a:ln>
            <a:effectLst>
              <a:outerShdw blurRad="889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a:solidFill>
                  <a:schemeClr val="bg1">
                    <a:lumMod val="65000"/>
                  </a:schemeClr>
                </a:solidFill>
              </a:endParaRPr>
            </a:p>
          </p:txBody>
        </p:sp>
        <p:sp>
          <p:nvSpPr>
            <p:cNvPr id="63" name="TextBox 62">
              <a:extLst>
                <a:ext uri="{FF2B5EF4-FFF2-40B4-BE49-F238E27FC236}">
                  <a16:creationId xmlns:a16="http://schemas.microsoft.com/office/drawing/2014/main" id="{482AF161-C761-BB40-9340-351874A69C79}"/>
                </a:ext>
              </a:extLst>
            </p:cNvPr>
            <p:cNvSpPr txBox="1"/>
            <p:nvPr/>
          </p:nvSpPr>
          <p:spPr>
            <a:xfrm>
              <a:off x="4163318" y="2284266"/>
              <a:ext cx="1520164" cy="338554"/>
            </a:xfrm>
            <a:prstGeom prst="rect">
              <a:avLst/>
            </a:prstGeom>
            <a:noFill/>
          </p:spPr>
          <p:txBody>
            <a:bodyPr wrap="square" rtlCol="0">
              <a:spAutoFit/>
            </a:bodyPr>
            <a:lstStyle/>
            <a:p>
              <a:pPr algn="ctr"/>
              <a:r>
                <a:rPr lang="nb-NO" sz="800" dirty="0">
                  <a:solidFill>
                    <a:schemeClr val="bg1">
                      <a:lumMod val="65000"/>
                    </a:schemeClr>
                  </a:solidFill>
                </a:rPr>
                <a:t>Hva er datakilden?</a:t>
              </a:r>
            </a:p>
            <a:p>
              <a:pPr algn="ctr"/>
              <a:r>
                <a:rPr lang="nb-NO" sz="800" dirty="0">
                  <a:solidFill>
                    <a:schemeClr val="bg1">
                      <a:lumMod val="65000"/>
                    </a:schemeClr>
                  </a:solidFill>
                </a:rPr>
                <a:t>Hva skal vi kalle dataene?</a:t>
              </a:r>
              <a:endParaRPr lang="nb-NO" sz="1000" dirty="0">
                <a:solidFill>
                  <a:schemeClr val="bg1">
                    <a:lumMod val="65000"/>
                  </a:schemeClr>
                </a:solidFill>
              </a:endParaRPr>
            </a:p>
          </p:txBody>
        </p:sp>
      </p:grpSp>
      <p:grpSp>
        <p:nvGrpSpPr>
          <p:cNvPr id="45" name="Group 44">
            <a:extLst>
              <a:ext uri="{FF2B5EF4-FFF2-40B4-BE49-F238E27FC236}">
                <a16:creationId xmlns:a16="http://schemas.microsoft.com/office/drawing/2014/main" id="{4581AD14-CC18-B54E-8FA2-D3F01B05E751}"/>
              </a:ext>
            </a:extLst>
          </p:cNvPr>
          <p:cNvGrpSpPr/>
          <p:nvPr/>
        </p:nvGrpSpPr>
        <p:grpSpPr>
          <a:xfrm>
            <a:off x="4330959" y="3351586"/>
            <a:ext cx="1545801" cy="453532"/>
            <a:chOff x="4330959" y="3351586"/>
            <a:chExt cx="1545801" cy="453532"/>
          </a:xfrm>
        </p:grpSpPr>
        <p:sp>
          <p:nvSpPr>
            <p:cNvPr id="64" name="Oval 63">
              <a:extLst>
                <a:ext uri="{FF2B5EF4-FFF2-40B4-BE49-F238E27FC236}">
                  <a16:creationId xmlns:a16="http://schemas.microsoft.com/office/drawing/2014/main" id="{C144C62F-EFEE-ED43-B185-FDD544A40C6F}"/>
                </a:ext>
              </a:extLst>
            </p:cNvPr>
            <p:cNvSpPr/>
            <p:nvPr/>
          </p:nvSpPr>
          <p:spPr>
            <a:xfrm>
              <a:off x="4330959" y="3351586"/>
              <a:ext cx="1545801" cy="453532"/>
            </a:xfrm>
            <a:prstGeom prst="ellipse">
              <a:avLst/>
            </a:prstGeom>
            <a:solidFill>
              <a:schemeClr val="bg1"/>
            </a:solidFill>
            <a:ln>
              <a:noFill/>
            </a:ln>
            <a:effectLst>
              <a:outerShdw blurRad="889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a:solidFill>
                  <a:schemeClr val="bg1">
                    <a:lumMod val="65000"/>
                  </a:schemeClr>
                </a:solidFill>
              </a:endParaRPr>
            </a:p>
          </p:txBody>
        </p:sp>
        <p:sp>
          <p:nvSpPr>
            <p:cNvPr id="65" name="TextBox 64">
              <a:extLst>
                <a:ext uri="{FF2B5EF4-FFF2-40B4-BE49-F238E27FC236}">
                  <a16:creationId xmlns:a16="http://schemas.microsoft.com/office/drawing/2014/main" id="{8544A337-02E1-FB4C-8DEA-4E544243591C}"/>
                </a:ext>
              </a:extLst>
            </p:cNvPr>
            <p:cNvSpPr txBox="1"/>
            <p:nvPr/>
          </p:nvSpPr>
          <p:spPr>
            <a:xfrm>
              <a:off x="4346343" y="3378733"/>
              <a:ext cx="1520164" cy="338554"/>
            </a:xfrm>
            <a:prstGeom prst="rect">
              <a:avLst/>
            </a:prstGeom>
            <a:noFill/>
          </p:spPr>
          <p:txBody>
            <a:bodyPr wrap="square" rtlCol="0">
              <a:spAutoFit/>
            </a:bodyPr>
            <a:lstStyle/>
            <a:p>
              <a:pPr algn="ctr"/>
              <a:r>
                <a:rPr lang="nb-NO" sz="800" dirty="0">
                  <a:solidFill>
                    <a:schemeClr val="bg1">
                      <a:lumMod val="65000"/>
                    </a:schemeClr>
                  </a:solidFill>
                </a:rPr>
                <a:t>Hva er prosessen?</a:t>
              </a:r>
            </a:p>
            <a:p>
              <a:pPr algn="ctr"/>
              <a:r>
                <a:rPr lang="nb-NO" sz="800" dirty="0">
                  <a:solidFill>
                    <a:schemeClr val="bg1">
                      <a:lumMod val="65000"/>
                    </a:schemeClr>
                  </a:solidFill>
                </a:rPr>
                <a:t>Hvordan kalkuleres </a:t>
              </a:r>
              <a:r>
                <a:rPr lang="nb-NO" sz="800" dirty="0" err="1">
                  <a:solidFill>
                    <a:schemeClr val="bg1">
                      <a:lumMod val="65000"/>
                    </a:schemeClr>
                  </a:solidFill>
                </a:rPr>
                <a:t>KPI’ene</a:t>
              </a:r>
              <a:r>
                <a:rPr lang="nb-NO" sz="800" dirty="0">
                  <a:solidFill>
                    <a:schemeClr val="bg1">
                      <a:lumMod val="65000"/>
                    </a:schemeClr>
                  </a:solidFill>
                </a:rPr>
                <a:t>?</a:t>
              </a:r>
              <a:endParaRPr lang="nb-NO" sz="1000" dirty="0">
                <a:solidFill>
                  <a:schemeClr val="bg1">
                    <a:lumMod val="65000"/>
                  </a:schemeClr>
                </a:solidFill>
              </a:endParaRPr>
            </a:p>
          </p:txBody>
        </p:sp>
      </p:grpSp>
      <p:grpSp>
        <p:nvGrpSpPr>
          <p:cNvPr id="40" name="Group 39">
            <a:extLst>
              <a:ext uri="{FF2B5EF4-FFF2-40B4-BE49-F238E27FC236}">
                <a16:creationId xmlns:a16="http://schemas.microsoft.com/office/drawing/2014/main" id="{5B8C1F41-D29A-B74F-B247-6C4289978CB0}"/>
              </a:ext>
            </a:extLst>
          </p:cNvPr>
          <p:cNvGrpSpPr/>
          <p:nvPr/>
        </p:nvGrpSpPr>
        <p:grpSpPr>
          <a:xfrm>
            <a:off x="2932054" y="4540566"/>
            <a:ext cx="1520164" cy="439733"/>
            <a:chOff x="2932054" y="4540566"/>
            <a:chExt cx="1520164" cy="439733"/>
          </a:xfrm>
        </p:grpSpPr>
        <p:sp>
          <p:nvSpPr>
            <p:cNvPr id="69" name="Oval 68">
              <a:extLst>
                <a:ext uri="{FF2B5EF4-FFF2-40B4-BE49-F238E27FC236}">
                  <a16:creationId xmlns:a16="http://schemas.microsoft.com/office/drawing/2014/main" id="{5A9B8239-0EB5-6640-9D45-885E11E402A2}"/>
                </a:ext>
              </a:extLst>
            </p:cNvPr>
            <p:cNvSpPr/>
            <p:nvPr/>
          </p:nvSpPr>
          <p:spPr>
            <a:xfrm>
              <a:off x="3045027" y="4540566"/>
              <a:ext cx="1302136" cy="439733"/>
            </a:xfrm>
            <a:prstGeom prst="ellipse">
              <a:avLst/>
            </a:prstGeom>
            <a:solidFill>
              <a:schemeClr val="bg1"/>
            </a:solidFill>
            <a:ln>
              <a:noFill/>
            </a:ln>
            <a:effectLst>
              <a:outerShdw blurRad="889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a:solidFill>
                  <a:schemeClr val="bg1">
                    <a:lumMod val="65000"/>
                  </a:schemeClr>
                </a:solidFill>
              </a:endParaRPr>
            </a:p>
          </p:txBody>
        </p:sp>
        <p:sp>
          <p:nvSpPr>
            <p:cNvPr id="70" name="TextBox 69">
              <a:extLst>
                <a:ext uri="{FF2B5EF4-FFF2-40B4-BE49-F238E27FC236}">
                  <a16:creationId xmlns:a16="http://schemas.microsoft.com/office/drawing/2014/main" id="{B244CD82-5382-DC42-A15D-569EB07E2DCB}"/>
                </a:ext>
              </a:extLst>
            </p:cNvPr>
            <p:cNvSpPr txBox="1"/>
            <p:nvPr/>
          </p:nvSpPr>
          <p:spPr>
            <a:xfrm>
              <a:off x="2932054" y="4689755"/>
              <a:ext cx="1520164" cy="215444"/>
            </a:xfrm>
            <a:prstGeom prst="rect">
              <a:avLst/>
            </a:prstGeom>
            <a:noFill/>
          </p:spPr>
          <p:txBody>
            <a:bodyPr wrap="square" rtlCol="0">
              <a:spAutoFit/>
            </a:bodyPr>
            <a:lstStyle/>
            <a:p>
              <a:pPr algn="ctr"/>
              <a:r>
                <a:rPr lang="nb-NO" sz="800" dirty="0">
                  <a:solidFill>
                    <a:schemeClr val="bg1">
                      <a:lumMod val="65000"/>
                    </a:schemeClr>
                  </a:solidFill>
                </a:rPr>
                <a:t>Hvem er brukerne?</a:t>
              </a:r>
              <a:endParaRPr lang="nb-NO" sz="1000" dirty="0">
                <a:solidFill>
                  <a:schemeClr val="bg1">
                    <a:lumMod val="65000"/>
                  </a:schemeClr>
                </a:solidFill>
              </a:endParaRPr>
            </a:p>
          </p:txBody>
        </p:sp>
      </p:grpSp>
      <p:cxnSp>
        <p:nvCxnSpPr>
          <p:cNvPr id="23" name="Straight Connector 22">
            <a:extLst>
              <a:ext uri="{FF2B5EF4-FFF2-40B4-BE49-F238E27FC236}">
                <a16:creationId xmlns:a16="http://schemas.microsoft.com/office/drawing/2014/main" id="{AB32617C-0A2E-6242-90F4-359ECE8CDD22}"/>
              </a:ext>
            </a:extLst>
          </p:cNvPr>
          <p:cNvCxnSpPr>
            <a:cxnSpLocks/>
          </p:cNvCxnSpPr>
          <p:nvPr/>
        </p:nvCxnSpPr>
        <p:spPr>
          <a:xfrm>
            <a:off x="0" y="2829665"/>
            <a:ext cx="9144000" cy="0"/>
          </a:xfrm>
          <a:prstGeom prst="line">
            <a:avLst/>
          </a:prstGeom>
          <a:noFill/>
          <a:ln w="28575">
            <a:solidFill>
              <a:schemeClr val="accent1">
                <a:lumMod val="20000"/>
                <a:lumOff val="8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5" name="Down Arrow 4">
            <a:extLst>
              <a:ext uri="{FF2B5EF4-FFF2-40B4-BE49-F238E27FC236}">
                <a16:creationId xmlns:a16="http://schemas.microsoft.com/office/drawing/2014/main" id="{D1E80D17-7A21-A145-BD7A-4B16B3B30DBB}"/>
              </a:ext>
            </a:extLst>
          </p:cNvPr>
          <p:cNvSpPr/>
          <p:nvPr/>
        </p:nvSpPr>
        <p:spPr>
          <a:xfrm>
            <a:off x="1318612" y="1390254"/>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Down Arrow 17">
            <a:extLst>
              <a:ext uri="{FF2B5EF4-FFF2-40B4-BE49-F238E27FC236}">
                <a16:creationId xmlns:a16="http://schemas.microsoft.com/office/drawing/2014/main" id="{9CFCAF59-575D-A74E-80C0-22353EC91D50}"/>
              </a:ext>
            </a:extLst>
          </p:cNvPr>
          <p:cNvSpPr/>
          <p:nvPr/>
        </p:nvSpPr>
        <p:spPr>
          <a:xfrm>
            <a:off x="1318612" y="2225784"/>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Down Arrow 18">
            <a:extLst>
              <a:ext uri="{FF2B5EF4-FFF2-40B4-BE49-F238E27FC236}">
                <a16:creationId xmlns:a16="http://schemas.microsoft.com/office/drawing/2014/main" id="{1B0B7ED4-7AE2-1C48-A0B5-6449CD6AEF2E}"/>
              </a:ext>
            </a:extLst>
          </p:cNvPr>
          <p:cNvSpPr/>
          <p:nvPr/>
        </p:nvSpPr>
        <p:spPr>
          <a:xfrm>
            <a:off x="1318612" y="3036855"/>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Down Arrow 19">
            <a:extLst>
              <a:ext uri="{FF2B5EF4-FFF2-40B4-BE49-F238E27FC236}">
                <a16:creationId xmlns:a16="http://schemas.microsoft.com/office/drawing/2014/main" id="{457DBDCE-A547-2841-87E7-3FF1B132F157}"/>
              </a:ext>
            </a:extLst>
          </p:cNvPr>
          <p:cNvSpPr/>
          <p:nvPr/>
        </p:nvSpPr>
        <p:spPr>
          <a:xfrm>
            <a:off x="1318612" y="3840177"/>
            <a:ext cx="1116106" cy="28976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1">
            <a:extLst>
              <a:ext uri="{FF2B5EF4-FFF2-40B4-BE49-F238E27FC236}">
                <a16:creationId xmlns:a16="http://schemas.microsoft.com/office/drawing/2014/main" id="{B07DA1EA-EFEF-D14E-89E3-9B5EE0853861}"/>
              </a:ext>
            </a:extLst>
          </p:cNvPr>
          <p:cNvSpPr>
            <a:spLocks noGrp="1"/>
          </p:cNvSpPr>
          <p:nvPr>
            <p:ph type="ctrTitle"/>
          </p:nvPr>
        </p:nvSpPr>
        <p:spPr>
          <a:xfrm>
            <a:off x="0" y="291575"/>
            <a:ext cx="5295045" cy="338554"/>
          </a:xfrm>
        </p:spPr>
        <p:txBody>
          <a:bodyPr/>
          <a:lstStyle/>
          <a:p>
            <a:r>
              <a:rPr lang="nb-NO" dirty="0">
                <a:solidFill>
                  <a:srgbClr val="B0B3B6"/>
                </a:solidFill>
              </a:rPr>
              <a:t>Prosessen for enhver </a:t>
            </a:r>
            <a:r>
              <a:rPr lang="nb-NO" dirty="0">
                <a:solidFill>
                  <a:srgbClr val="5D95B3"/>
                </a:solidFill>
              </a:rPr>
              <a:t>analyseløsning</a:t>
            </a:r>
            <a:endParaRPr lang="nb-NO" dirty="0">
              <a:solidFill>
                <a:srgbClr val="B0B3B6"/>
              </a:solidFill>
            </a:endParaRPr>
          </a:p>
        </p:txBody>
      </p:sp>
      <p:sp>
        <p:nvSpPr>
          <p:cNvPr id="4" name="Rounded Rectangle 3">
            <a:extLst>
              <a:ext uri="{FF2B5EF4-FFF2-40B4-BE49-F238E27FC236}">
                <a16:creationId xmlns:a16="http://schemas.microsoft.com/office/drawing/2014/main" id="{269D963D-743F-AC4C-A73F-F81E228974AD}"/>
              </a:ext>
            </a:extLst>
          </p:cNvPr>
          <p:cNvSpPr/>
          <p:nvPr/>
        </p:nvSpPr>
        <p:spPr>
          <a:xfrm>
            <a:off x="926959" y="950523"/>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Innsamling</a:t>
            </a:r>
          </a:p>
        </p:txBody>
      </p:sp>
      <p:sp>
        <p:nvSpPr>
          <p:cNvPr id="6" name="Rounded Rectangle 5">
            <a:extLst>
              <a:ext uri="{FF2B5EF4-FFF2-40B4-BE49-F238E27FC236}">
                <a16:creationId xmlns:a16="http://schemas.microsoft.com/office/drawing/2014/main" id="{967D27D8-4346-C94F-B2F6-0F082B38E12C}"/>
              </a:ext>
            </a:extLst>
          </p:cNvPr>
          <p:cNvSpPr/>
          <p:nvPr/>
        </p:nvSpPr>
        <p:spPr>
          <a:xfrm>
            <a:off x="926960" y="1786053"/>
            <a:ext cx="1899413" cy="439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Konsolidering</a:t>
            </a:r>
          </a:p>
        </p:txBody>
      </p:sp>
      <p:sp>
        <p:nvSpPr>
          <p:cNvPr id="7" name="Rounded Rectangle 6">
            <a:extLst>
              <a:ext uri="{FF2B5EF4-FFF2-40B4-BE49-F238E27FC236}">
                <a16:creationId xmlns:a16="http://schemas.microsoft.com/office/drawing/2014/main" id="{99EA8502-C861-F249-AEC1-DA6AFE645423}"/>
              </a:ext>
            </a:extLst>
          </p:cNvPr>
          <p:cNvSpPr/>
          <p:nvPr/>
        </p:nvSpPr>
        <p:spPr>
          <a:xfrm>
            <a:off x="926959" y="2621583"/>
            <a:ext cx="1899414" cy="415273"/>
          </a:xfrm>
          <a:prstGeom prst="roundRect">
            <a:avLst/>
          </a:prstGeom>
          <a:gradFill flip="none" rotWithShape="1">
            <a:gsLst>
              <a:gs pos="0">
                <a:srgbClr val="243E4B"/>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Modellering</a:t>
            </a:r>
          </a:p>
        </p:txBody>
      </p:sp>
      <p:sp>
        <p:nvSpPr>
          <p:cNvPr id="8" name="Rounded Rectangle 7">
            <a:extLst>
              <a:ext uri="{FF2B5EF4-FFF2-40B4-BE49-F238E27FC236}">
                <a16:creationId xmlns:a16="http://schemas.microsoft.com/office/drawing/2014/main" id="{64F6845C-0F5F-E346-932F-3E753A4D0972}"/>
              </a:ext>
            </a:extLst>
          </p:cNvPr>
          <p:cNvSpPr/>
          <p:nvPr/>
        </p:nvSpPr>
        <p:spPr>
          <a:xfrm>
            <a:off x="926959" y="3432655"/>
            <a:ext cx="1899413" cy="41399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Kalkulering</a:t>
            </a:r>
          </a:p>
        </p:txBody>
      </p:sp>
      <p:sp>
        <p:nvSpPr>
          <p:cNvPr id="9" name="Rounded Rectangle 8">
            <a:extLst>
              <a:ext uri="{FF2B5EF4-FFF2-40B4-BE49-F238E27FC236}">
                <a16:creationId xmlns:a16="http://schemas.microsoft.com/office/drawing/2014/main" id="{0EFFEA33-439B-2E4E-A1A0-DD5D7A2578F3}"/>
              </a:ext>
            </a:extLst>
          </p:cNvPr>
          <p:cNvSpPr/>
          <p:nvPr/>
        </p:nvSpPr>
        <p:spPr>
          <a:xfrm>
            <a:off x="926959" y="4243725"/>
            <a:ext cx="1899413" cy="4397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Rapportering</a:t>
            </a:r>
          </a:p>
        </p:txBody>
      </p:sp>
      <p:sp>
        <p:nvSpPr>
          <p:cNvPr id="21" name="Down Arrow 20">
            <a:extLst>
              <a:ext uri="{FF2B5EF4-FFF2-40B4-BE49-F238E27FC236}">
                <a16:creationId xmlns:a16="http://schemas.microsoft.com/office/drawing/2014/main" id="{92D7F7A0-84F5-F44A-BE69-DD2DB330628C}"/>
              </a:ext>
            </a:extLst>
          </p:cNvPr>
          <p:cNvSpPr/>
          <p:nvPr/>
        </p:nvSpPr>
        <p:spPr>
          <a:xfrm rot="10800000">
            <a:off x="161854" y="3228974"/>
            <a:ext cx="588260" cy="1565274"/>
          </a:xfrm>
          <a:prstGeom prst="downArrow">
            <a:avLst/>
          </a:prstGeom>
          <a:solidFill>
            <a:schemeClr val="bg1"/>
          </a:solidFill>
          <a:ln>
            <a:noFill/>
          </a:ln>
          <a:effectLst>
            <a:outerShdw blurRad="88900" dist="38100" dir="2700000" sx="91000" sy="9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nb-NO" sz="1100" dirty="0">
                <a:solidFill>
                  <a:schemeClr val="bg1">
                    <a:lumMod val="65000"/>
                  </a:schemeClr>
                </a:solidFill>
              </a:rPr>
              <a:t>forretningssentrisk</a:t>
            </a:r>
          </a:p>
        </p:txBody>
      </p:sp>
      <p:grpSp>
        <p:nvGrpSpPr>
          <p:cNvPr id="32" name="Group 31">
            <a:extLst>
              <a:ext uri="{FF2B5EF4-FFF2-40B4-BE49-F238E27FC236}">
                <a16:creationId xmlns:a16="http://schemas.microsoft.com/office/drawing/2014/main" id="{8C672BA0-05D8-C242-B570-276000FA8BB7}"/>
              </a:ext>
            </a:extLst>
          </p:cNvPr>
          <p:cNvGrpSpPr/>
          <p:nvPr/>
        </p:nvGrpSpPr>
        <p:grpSpPr>
          <a:xfrm>
            <a:off x="6828461" y="3360316"/>
            <a:ext cx="1476640" cy="454199"/>
            <a:chOff x="6828461" y="3360316"/>
            <a:chExt cx="1476640" cy="454199"/>
          </a:xfrm>
        </p:grpSpPr>
        <p:sp>
          <p:nvSpPr>
            <p:cNvPr id="37" name="Rounded Rectangle 36">
              <a:extLst>
                <a:ext uri="{FF2B5EF4-FFF2-40B4-BE49-F238E27FC236}">
                  <a16:creationId xmlns:a16="http://schemas.microsoft.com/office/drawing/2014/main" id="{F05E4531-7003-F64B-ABCC-EE44F505B730}"/>
                </a:ext>
              </a:extLst>
            </p:cNvPr>
            <p:cNvSpPr/>
            <p:nvPr/>
          </p:nvSpPr>
          <p:spPr>
            <a:xfrm>
              <a:off x="6927355" y="3454515"/>
              <a:ext cx="1377746"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Kalkuler verdier</a:t>
              </a:r>
            </a:p>
          </p:txBody>
        </p:sp>
        <p:sp>
          <p:nvSpPr>
            <p:cNvPr id="38" name="Oval 37">
              <a:extLst>
                <a:ext uri="{FF2B5EF4-FFF2-40B4-BE49-F238E27FC236}">
                  <a16:creationId xmlns:a16="http://schemas.microsoft.com/office/drawing/2014/main" id="{3E7A6432-1A72-944D-A6E2-928FF0ABE713}"/>
                </a:ext>
              </a:extLst>
            </p:cNvPr>
            <p:cNvSpPr/>
            <p:nvPr/>
          </p:nvSpPr>
          <p:spPr>
            <a:xfrm>
              <a:off x="6828461" y="3360316"/>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8</a:t>
              </a:r>
            </a:p>
          </p:txBody>
        </p:sp>
      </p:grpSp>
      <p:sp>
        <p:nvSpPr>
          <p:cNvPr id="12" name="Freeform 11">
            <a:extLst>
              <a:ext uri="{FF2B5EF4-FFF2-40B4-BE49-F238E27FC236}">
                <a16:creationId xmlns:a16="http://schemas.microsoft.com/office/drawing/2014/main" id="{8C4817B1-B45B-F047-B07E-7B14B24AF81F}"/>
              </a:ext>
            </a:extLst>
          </p:cNvPr>
          <p:cNvSpPr/>
          <p:nvPr/>
        </p:nvSpPr>
        <p:spPr>
          <a:xfrm>
            <a:off x="3696045" y="3977663"/>
            <a:ext cx="270100" cy="242440"/>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0 w 389403"/>
              <a:gd name="connsiteY0" fmla="*/ 285789 h 285789"/>
              <a:gd name="connsiteX1" fmla="*/ 389403 w 389403"/>
              <a:gd name="connsiteY1" fmla="*/ 0 h 285789"/>
              <a:gd name="connsiteX0" fmla="*/ 0 w 327057"/>
              <a:gd name="connsiteY0" fmla="*/ 290985 h 290985"/>
              <a:gd name="connsiteX1" fmla="*/ 327057 w 327057"/>
              <a:gd name="connsiteY1" fmla="*/ 0 h 290985"/>
              <a:gd name="connsiteX0" fmla="*/ 0 w 327057"/>
              <a:gd name="connsiteY0" fmla="*/ 290985 h 290985"/>
              <a:gd name="connsiteX1" fmla="*/ 327057 w 327057"/>
              <a:gd name="connsiteY1" fmla="*/ 0 h 290985"/>
              <a:gd name="connsiteX0" fmla="*/ 0 w 327057"/>
              <a:gd name="connsiteY0" fmla="*/ 290985 h 290985"/>
              <a:gd name="connsiteX1" fmla="*/ 327057 w 327057"/>
              <a:gd name="connsiteY1" fmla="*/ 0 h 290985"/>
            </a:gdLst>
            <a:ahLst/>
            <a:cxnLst>
              <a:cxn ang="0">
                <a:pos x="connsiteX0" y="connsiteY0"/>
              </a:cxn>
              <a:cxn ang="0">
                <a:pos x="connsiteX1" y="connsiteY1"/>
              </a:cxn>
            </a:cxnLst>
            <a:rect l="l" t="t" r="r" b="b"/>
            <a:pathLst>
              <a:path w="327057" h="290985">
                <a:moveTo>
                  <a:pt x="0" y="290985"/>
                </a:moveTo>
                <a:cubicBezTo>
                  <a:pt x="17677" y="139683"/>
                  <a:pt x="95168" y="10626"/>
                  <a:pt x="327057" y="0"/>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Freeform 40">
            <a:extLst>
              <a:ext uri="{FF2B5EF4-FFF2-40B4-BE49-F238E27FC236}">
                <a16:creationId xmlns:a16="http://schemas.microsoft.com/office/drawing/2014/main" id="{989404AC-2560-B24F-9854-759D8B33F43A}"/>
              </a:ext>
            </a:extLst>
          </p:cNvPr>
          <p:cNvSpPr/>
          <p:nvPr/>
        </p:nvSpPr>
        <p:spPr>
          <a:xfrm>
            <a:off x="5309836" y="3973060"/>
            <a:ext cx="462387" cy="245431"/>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0 w 586698"/>
              <a:gd name="connsiteY0" fmla="*/ 103968 h 103968"/>
              <a:gd name="connsiteX1" fmla="*/ 586698 w 586698"/>
              <a:gd name="connsiteY1" fmla="*/ 2162 h 103968"/>
              <a:gd name="connsiteX0" fmla="*/ 0 w 467312"/>
              <a:gd name="connsiteY0" fmla="*/ 35545 h 297171"/>
              <a:gd name="connsiteX1" fmla="*/ 467312 w 467312"/>
              <a:gd name="connsiteY1" fmla="*/ 296446 h 297171"/>
              <a:gd name="connsiteX0" fmla="*/ 0 w 467312"/>
              <a:gd name="connsiteY0" fmla="*/ 51061 h 311961"/>
              <a:gd name="connsiteX1" fmla="*/ 467312 w 467312"/>
              <a:gd name="connsiteY1" fmla="*/ 311962 h 311961"/>
              <a:gd name="connsiteX0" fmla="*/ 0 w 467312"/>
              <a:gd name="connsiteY0" fmla="*/ 1259 h 262160"/>
              <a:gd name="connsiteX1" fmla="*/ 467312 w 467312"/>
              <a:gd name="connsiteY1" fmla="*/ 262160 h 262160"/>
              <a:gd name="connsiteX0" fmla="*/ 0 w 410214"/>
              <a:gd name="connsiteY0" fmla="*/ 1045 h 288228"/>
              <a:gd name="connsiteX1" fmla="*/ 410214 w 410214"/>
              <a:gd name="connsiteY1" fmla="*/ 288229 h 288228"/>
              <a:gd name="connsiteX0" fmla="*/ 0 w 410214"/>
              <a:gd name="connsiteY0" fmla="*/ 1635 h 288819"/>
              <a:gd name="connsiteX1" fmla="*/ 410214 w 410214"/>
              <a:gd name="connsiteY1" fmla="*/ 288819 h 288819"/>
            </a:gdLst>
            <a:ahLst/>
            <a:cxnLst>
              <a:cxn ang="0">
                <a:pos x="connsiteX0" y="connsiteY0"/>
              </a:cxn>
              <a:cxn ang="0">
                <a:pos x="connsiteX1" y="connsiteY1"/>
              </a:cxn>
            </a:cxnLst>
            <a:rect l="l" t="t" r="r" b="b"/>
            <a:pathLst>
              <a:path w="410214" h="288819">
                <a:moveTo>
                  <a:pt x="0" y="1635"/>
                </a:moveTo>
                <a:cubicBezTo>
                  <a:pt x="194213" y="-12873"/>
                  <a:pt x="406683" y="68031"/>
                  <a:pt x="410214" y="288819"/>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Freeform 41">
            <a:extLst>
              <a:ext uri="{FF2B5EF4-FFF2-40B4-BE49-F238E27FC236}">
                <a16:creationId xmlns:a16="http://schemas.microsoft.com/office/drawing/2014/main" id="{FA0880CB-E1F2-DB47-A093-92ED9C112881}"/>
              </a:ext>
            </a:extLst>
          </p:cNvPr>
          <p:cNvSpPr/>
          <p:nvPr/>
        </p:nvSpPr>
        <p:spPr>
          <a:xfrm flipV="1">
            <a:off x="5182970" y="2933205"/>
            <a:ext cx="1049124" cy="1286896"/>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43214 w 123896"/>
              <a:gd name="connsiteY0" fmla="*/ 39314 h 248117"/>
              <a:gd name="connsiteX1" fmla="*/ 123896 w 123896"/>
              <a:gd name="connsiteY1" fmla="*/ 247296 h 248117"/>
              <a:gd name="connsiteX0" fmla="*/ 63513 w 144195"/>
              <a:gd name="connsiteY0" fmla="*/ 0 h 212818"/>
              <a:gd name="connsiteX1" fmla="*/ 144195 w 144195"/>
              <a:gd name="connsiteY1" fmla="*/ 207982 h 212818"/>
              <a:gd name="connsiteX0" fmla="*/ 365733 w 365733"/>
              <a:gd name="connsiteY0" fmla="*/ 0 h 717003"/>
              <a:gd name="connsiteX1" fmla="*/ 72527 w 365733"/>
              <a:gd name="connsiteY1" fmla="*/ 716419 h 717003"/>
              <a:gd name="connsiteX0" fmla="*/ 293206 w 293209"/>
              <a:gd name="connsiteY0" fmla="*/ 0 h 716419"/>
              <a:gd name="connsiteX1" fmla="*/ 0 w 293209"/>
              <a:gd name="connsiteY1" fmla="*/ 716419 h 716419"/>
              <a:gd name="connsiteX0" fmla="*/ 299812 w 299815"/>
              <a:gd name="connsiteY0" fmla="*/ 0 h 731086"/>
              <a:gd name="connsiteX1" fmla="*/ 0 w 299815"/>
              <a:gd name="connsiteY1" fmla="*/ 731086 h 731086"/>
              <a:gd name="connsiteX0" fmla="*/ 299812 w 299816"/>
              <a:gd name="connsiteY0" fmla="*/ 0 h 731189"/>
              <a:gd name="connsiteX1" fmla="*/ 0 w 299816"/>
              <a:gd name="connsiteY1" fmla="*/ 731086 h 731189"/>
              <a:gd name="connsiteX0" fmla="*/ 277352 w 277356"/>
              <a:gd name="connsiteY0" fmla="*/ 0 h 736077"/>
              <a:gd name="connsiteX1" fmla="*/ 0 w 277356"/>
              <a:gd name="connsiteY1" fmla="*/ 735975 h 736077"/>
              <a:gd name="connsiteX0" fmla="*/ 277352 w 277352"/>
              <a:gd name="connsiteY0" fmla="*/ 0 h 736142"/>
              <a:gd name="connsiteX1" fmla="*/ 0 w 277352"/>
              <a:gd name="connsiteY1" fmla="*/ 735975 h 736142"/>
              <a:gd name="connsiteX0" fmla="*/ 277352 w 277352"/>
              <a:gd name="connsiteY0" fmla="*/ 0 h 736157"/>
              <a:gd name="connsiteX1" fmla="*/ 0 w 277352"/>
              <a:gd name="connsiteY1" fmla="*/ 735975 h 736157"/>
              <a:gd name="connsiteX0" fmla="*/ 258856 w 258856"/>
              <a:gd name="connsiteY0" fmla="*/ 0 h 736157"/>
              <a:gd name="connsiteX1" fmla="*/ 0 w 258856"/>
              <a:gd name="connsiteY1" fmla="*/ 735975 h 736157"/>
              <a:gd name="connsiteX0" fmla="*/ 258856 w 258856"/>
              <a:gd name="connsiteY0" fmla="*/ 0 h 736184"/>
              <a:gd name="connsiteX1" fmla="*/ 0 w 258856"/>
              <a:gd name="connsiteY1" fmla="*/ 735975 h 736184"/>
              <a:gd name="connsiteX0" fmla="*/ 266783 w 266783"/>
              <a:gd name="connsiteY0" fmla="*/ 0 h 728857"/>
              <a:gd name="connsiteX1" fmla="*/ 0 w 266783"/>
              <a:gd name="connsiteY1" fmla="*/ 728642 h 728857"/>
              <a:gd name="connsiteX0" fmla="*/ 266783 w 266783"/>
              <a:gd name="connsiteY0" fmla="*/ 0 h 728648"/>
              <a:gd name="connsiteX1" fmla="*/ 0 w 266783"/>
              <a:gd name="connsiteY1" fmla="*/ 728642 h 728648"/>
            </a:gdLst>
            <a:ahLst/>
            <a:cxnLst>
              <a:cxn ang="0">
                <a:pos x="connsiteX0" y="connsiteY0"/>
              </a:cxn>
              <a:cxn ang="0">
                <a:pos x="connsiteX1" y="connsiteY1"/>
              </a:cxn>
            </a:cxnLst>
            <a:rect l="l" t="t" r="r" b="b"/>
            <a:pathLst>
              <a:path w="266783" h="728648">
                <a:moveTo>
                  <a:pt x="266783" y="0"/>
                </a:moveTo>
                <a:cubicBezTo>
                  <a:pt x="261019" y="476298"/>
                  <a:pt x="157156" y="730103"/>
                  <a:pt x="0" y="728642"/>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Freeform 42">
            <a:extLst>
              <a:ext uri="{FF2B5EF4-FFF2-40B4-BE49-F238E27FC236}">
                <a16:creationId xmlns:a16="http://schemas.microsoft.com/office/drawing/2014/main" id="{E5611ECC-346F-654F-AA20-3D9744F2D364}"/>
              </a:ext>
            </a:extLst>
          </p:cNvPr>
          <p:cNvSpPr/>
          <p:nvPr/>
        </p:nvSpPr>
        <p:spPr>
          <a:xfrm>
            <a:off x="3892728" y="1227637"/>
            <a:ext cx="1476202" cy="1346847"/>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0 w 770000"/>
              <a:gd name="connsiteY0" fmla="*/ 399843 h 399843"/>
              <a:gd name="connsiteX1" fmla="*/ 770000 w 770000"/>
              <a:gd name="connsiteY1" fmla="*/ 0 h 399843"/>
              <a:gd name="connsiteX0" fmla="*/ 0 w 770000"/>
              <a:gd name="connsiteY0" fmla="*/ 399843 h 399843"/>
              <a:gd name="connsiteX1" fmla="*/ 770000 w 770000"/>
              <a:gd name="connsiteY1" fmla="*/ 0 h 399843"/>
              <a:gd name="connsiteX0" fmla="*/ 0 w 672972"/>
              <a:gd name="connsiteY0" fmla="*/ 444773 h 444773"/>
              <a:gd name="connsiteX1" fmla="*/ 672972 w 672972"/>
              <a:gd name="connsiteY1" fmla="*/ 0 h 444773"/>
              <a:gd name="connsiteX0" fmla="*/ 0 w 672972"/>
              <a:gd name="connsiteY0" fmla="*/ 444773 h 444773"/>
              <a:gd name="connsiteX1" fmla="*/ 672972 w 672972"/>
              <a:gd name="connsiteY1" fmla="*/ 0 h 444773"/>
              <a:gd name="connsiteX0" fmla="*/ 0 w 672972"/>
              <a:gd name="connsiteY0" fmla="*/ 444773 h 444773"/>
              <a:gd name="connsiteX1" fmla="*/ 672972 w 672972"/>
              <a:gd name="connsiteY1" fmla="*/ 0 h 444773"/>
              <a:gd name="connsiteX0" fmla="*/ 0 w 688621"/>
              <a:gd name="connsiteY0" fmla="*/ 444773 h 444773"/>
              <a:gd name="connsiteX1" fmla="*/ 688621 w 688621"/>
              <a:gd name="connsiteY1" fmla="*/ 0 h 444773"/>
              <a:gd name="connsiteX0" fmla="*/ 189 w 688810"/>
              <a:gd name="connsiteY0" fmla="*/ 444773 h 444773"/>
              <a:gd name="connsiteX1" fmla="*/ 688810 w 688810"/>
              <a:gd name="connsiteY1" fmla="*/ 0 h 444773"/>
              <a:gd name="connsiteX0" fmla="*/ 200 w 688821"/>
              <a:gd name="connsiteY0" fmla="*/ 446182 h 446182"/>
              <a:gd name="connsiteX1" fmla="*/ 688821 w 688821"/>
              <a:gd name="connsiteY1" fmla="*/ 1409 h 446182"/>
            </a:gdLst>
            <a:ahLst/>
            <a:cxnLst>
              <a:cxn ang="0">
                <a:pos x="connsiteX0" y="connsiteY0"/>
              </a:cxn>
              <a:cxn ang="0">
                <a:pos x="connsiteX1" y="connsiteY1"/>
              </a:cxn>
            </a:cxnLst>
            <a:rect l="l" t="t" r="r" b="b"/>
            <a:pathLst>
              <a:path w="688821" h="446182">
                <a:moveTo>
                  <a:pt x="200" y="446182"/>
                </a:moveTo>
                <a:cubicBezTo>
                  <a:pt x="-7725" y="145196"/>
                  <a:pt x="219562" y="-16979"/>
                  <a:pt x="688821" y="1409"/>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Freeform 43">
            <a:extLst>
              <a:ext uri="{FF2B5EF4-FFF2-40B4-BE49-F238E27FC236}">
                <a16:creationId xmlns:a16="http://schemas.microsoft.com/office/drawing/2014/main" id="{D4FB0CC5-2744-7142-841D-851D22281331}"/>
              </a:ext>
            </a:extLst>
          </p:cNvPr>
          <p:cNvSpPr/>
          <p:nvPr/>
        </p:nvSpPr>
        <p:spPr>
          <a:xfrm>
            <a:off x="6138741" y="1426311"/>
            <a:ext cx="149966" cy="318273"/>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0 w 430967"/>
              <a:gd name="connsiteY0" fmla="*/ 60897 h 93501"/>
              <a:gd name="connsiteX1" fmla="*/ 430967 w 430967"/>
              <a:gd name="connsiteY1" fmla="*/ 92031 h 93501"/>
              <a:gd name="connsiteX0" fmla="*/ 0 w 430967"/>
              <a:gd name="connsiteY0" fmla="*/ 0 h 75316"/>
              <a:gd name="connsiteX1" fmla="*/ 430967 w 430967"/>
              <a:gd name="connsiteY1" fmla="*/ 31134 h 75316"/>
              <a:gd name="connsiteX0" fmla="*/ 0 w 259517"/>
              <a:gd name="connsiteY0" fmla="*/ 0 h 308074"/>
              <a:gd name="connsiteX1" fmla="*/ 259517 w 259517"/>
              <a:gd name="connsiteY1" fmla="*/ 306493 h 308074"/>
              <a:gd name="connsiteX0" fmla="*/ 0 w 259663"/>
              <a:gd name="connsiteY0" fmla="*/ 0 h 306493"/>
              <a:gd name="connsiteX1" fmla="*/ 259517 w 259663"/>
              <a:gd name="connsiteY1" fmla="*/ 306493 h 306493"/>
              <a:gd name="connsiteX0" fmla="*/ 26 w 259680"/>
              <a:gd name="connsiteY0" fmla="*/ 0 h 306493"/>
              <a:gd name="connsiteX1" fmla="*/ 259543 w 259680"/>
              <a:gd name="connsiteY1" fmla="*/ 306493 h 306493"/>
              <a:gd name="connsiteX0" fmla="*/ 35 w 192193"/>
              <a:gd name="connsiteY0" fmla="*/ 0 h 311688"/>
              <a:gd name="connsiteX1" fmla="*/ 192011 w 192193"/>
              <a:gd name="connsiteY1" fmla="*/ 311688 h 311688"/>
              <a:gd name="connsiteX0" fmla="*/ 36 w 192025"/>
              <a:gd name="connsiteY0" fmla="*/ 0 h 311688"/>
              <a:gd name="connsiteX1" fmla="*/ 192012 w 192025"/>
              <a:gd name="connsiteY1" fmla="*/ 311688 h 311688"/>
              <a:gd name="connsiteX0" fmla="*/ 36 w 192025"/>
              <a:gd name="connsiteY0" fmla="*/ 0 h 311688"/>
              <a:gd name="connsiteX1" fmla="*/ 192012 w 192025"/>
              <a:gd name="connsiteY1" fmla="*/ 311688 h 311688"/>
              <a:gd name="connsiteX0" fmla="*/ 248 w 192237"/>
              <a:gd name="connsiteY0" fmla="*/ 0 h 311688"/>
              <a:gd name="connsiteX1" fmla="*/ 192224 w 192237"/>
              <a:gd name="connsiteY1" fmla="*/ 311688 h 311688"/>
              <a:gd name="connsiteX0" fmla="*/ 3509 w 195496"/>
              <a:gd name="connsiteY0" fmla="*/ 0 h 311688"/>
              <a:gd name="connsiteX1" fmla="*/ 195485 w 195496"/>
              <a:gd name="connsiteY1" fmla="*/ 311688 h 311688"/>
              <a:gd name="connsiteX0" fmla="*/ 2617 w 194605"/>
              <a:gd name="connsiteY0" fmla="*/ 0 h 311688"/>
              <a:gd name="connsiteX1" fmla="*/ 194593 w 194605"/>
              <a:gd name="connsiteY1" fmla="*/ 311688 h 311688"/>
              <a:gd name="connsiteX0" fmla="*/ 2563 w 194701"/>
              <a:gd name="connsiteY0" fmla="*/ 0 h 311688"/>
              <a:gd name="connsiteX1" fmla="*/ 194539 w 194701"/>
              <a:gd name="connsiteY1" fmla="*/ 311688 h 311688"/>
              <a:gd name="connsiteX0" fmla="*/ 2368 w 196527"/>
              <a:gd name="connsiteY0" fmla="*/ 0 h 311688"/>
              <a:gd name="connsiteX1" fmla="*/ 194344 w 196527"/>
              <a:gd name="connsiteY1" fmla="*/ 311688 h 311688"/>
              <a:gd name="connsiteX0" fmla="*/ 3088 w 135568"/>
              <a:gd name="connsiteY0" fmla="*/ 0 h 316884"/>
              <a:gd name="connsiteX1" fmla="*/ 132718 w 135568"/>
              <a:gd name="connsiteY1" fmla="*/ 316884 h 316884"/>
              <a:gd name="connsiteX0" fmla="*/ 3623 w 133253"/>
              <a:gd name="connsiteY0" fmla="*/ 0 h 316884"/>
              <a:gd name="connsiteX1" fmla="*/ 133253 w 133253"/>
              <a:gd name="connsiteY1" fmla="*/ 316884 h 316884"/>
              <a:gd name="connsiteX0" fmla="*/ 0 w 129630"/>
              <a:gd name="connsiteY0" fmla="*/ 0 h 316884"/>
              <a:gd name="connsiteX1" fmla="*/ 129630 w 129630"/>
              <a:gd name="connsiteY1" fmla="*/ 316884 h 316884"/>
              <a:gd name="connsiteX0" fmla="*/ 514 w 130144"/>
              <a:gd name="connsiteY0" fmla="*/ 0 h 316884"/>
              <a:gd name="connsiteX1" fmla="*/ 130144 w 130144"/>
              <a:gd name="connsiteY1" fmla="*/ 316884 h 316884"/>
              <a:gd name="connsiteX0" fmla="*/ 593 w 111040"/>
              <a:gd name="connsiteY0" fmla="*/ 0 h 322903"/>
              <a:gd name="connsiteX1" fmla="*/ 111040 w 111040"/>
              <a:gd name="connsiteY1" fmla="*/ 322903 h 322903"/>
              <a:gd name="connsiteX0" fmla="*/ 566 w 111070"/>
              <a:gd name="connsiteY0" fmla="*/ 0 h 322903"/>
              <a:gd name="connsiteX1" fmla="*/ 111013 w 111070"/>
              <a:gd name="connsiteY1" fmla="*/ 322903 h 322903"/>
              <a:gd name="connsiteX0" fmla="*/ 0 w 110512"/>
              <a:gd name="connsiteY0" fmla="*/ 0 h 322903"/>
              <a:gd name="connsiteX1" fmla="*/ 110447 w 110512"/>
              <a:gd name="connsiteY1" fmla="*/ 322903 h 322903"/>
              <a:gd name="connsiteX0" fmla="*/ 0 w 111009"/>
              <a:gd name="connsiteY0" fmla="*/ 0 h 322903"/>
              <a:gd name="connsiteX1" fmla="*/ 110447 w 111009"/>
              <a:gd name="connsiteY1" fmla="*/ 322903 h 322903"/>
              <a:gd name="connsiteX0" fmla="*/ 73 w 111041"/>
              <a:gd name="connsiteY0" fmla="*/ 0 h 322903"/>
              <a:gd name="connsiteX1" fmla="*/ 110520 w 111041"/>
              <a:gd name="connsiteY1" fmla="*/ 322903 h 322903"/>
              <a:gd name="connsiteX0" fmla="*/ 80 w 101242"/>
              <a:gd name="connsiteY0" fmla="*/ 0 h 319894"/>
              <a:gd name="connsiteX1" fmla="*/ 100678 w 101242"/>
              <a:gd name="connsiteY1" fmla="*/ 319894 h 319894"/>
              <a:gd name="connsiteX0" fmla="*/ 24 w 101194"/>
              <a:gd name="connsiteY0" fmla="*/ 0 h 319894"/>
              <a:gd name="connsiteX1" fmla="*/ 100622 w 101194"/>
              <a:gd name="connsiteY1" fmla="*/ 319894 h 319894"/>
              <a:gd name="connsiteX0" fmla="*/ 0 w 101186"/>
              <a:gd name="connsiteY0" fmla="*/ 0 h 319894"/>
              <a:gd name="connsiteX1" fmla="*/ 100598 w 101186"/>
              <a:gd name="connsiteY1" fmla="*/ 319894 h 319894"/>
              <a:gd name="connsiteX0" fmla="*/ 79 w 101241"/>
              <a:gd name="connsiteY0" fmla="*/ 0 h 319894"/>
              <a:gd name="connsiteX1" fmla="*/ 100677 w 101241"/>
              <a:gd name="connsiteY1" fmla="*/ 319894 h 319894"/>
              <a:gd name="connsiteX0" fmla="*/ 82 w 100820"/>
              <a:gd name="connsiteY0" fmla="*/ 0 h 319894"/>
              <a:gd name="connsiteX1" fmla="*/ 100680 w 100820"/>
              <a:gd name="connsiteY1" fmla="*/ 319894 h 319894"/>
              <a:gd name="connsiteX0" fmla="*/ 78 w 101653"/>
              <a:gd name="connsiteY0" fmla="*/ 0 h 319894"/>
              <a:gd name="connsiteX1" fmla="*/ 100676 w 101653"/>
              <a:gd name="connsiteY1" fmla="*/ 319894 h 319894"/>
              <a:gd name="connsiteX0" fmla="*/ 75 w 102433"/>
              <a:gd name="connsiteY0" fmla="*/ 0 h 319894"/>
              <a:gd name="connsiteX1" fmla="*/ 100673 w 102433"/>
              <a:gd name="connsiteY1" fmla="*/ 319894 h 319894"/>
              <a:gd name="connsiteX0" fmla="*/ 94 w 76998"/>
              <a:gd name="connsiteY0" fmla="*/ 0 h 299564"/>
              <a:gd name="connsiteX1" fmla="*/ 74815 w 76998"/>
              <a:gd name="connsiteY1" fmla="*/ 299564 h 299564"/>
            </a:gdLst>
            <a:ahLst/>
            <a:cxnLst>
              <a:cxn ang="0">
                <a:pos x="connsiteX0" y="connsiteY0"/>
              </a:cxn>
              <a:cxn ang="0">
                <a:pos x="connsiteX1" y="connsiteY1"/>
              </a:cxn>
            </a:cxnLst>
            <a:rect l="l" t="t" r="r" b="b"/>
            <a:pathLst>
              <a:path w="76998" h="299564">
                <a:moveTo>
                  <a:pt x="94" y="0"/>
                </a:moveTo>
                <a:cubicBezTo>
                  <a:pt x="-3410" y="140183"/>
                  <a:pt x="92522" y="127244"/>
                  <a:pt x="74815" y="299564"/>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xtBox 12">
            <a:extLst>
              <a:ext uri="{FF2B5EF4-FFF2-40B4-BE49-F238E27FC236}">
                <a16:creationId xmlns:a16="http://schemas.microsoft.com/office/drawing/2014/main" id="{F7DAA26D-225F-C947-BAA4-8772DA28D8D1}"/>
              </a:ext>
            </a:extLst>
          </p:cNvPr>
          <p:cNvSpPr txBox="1"/>
          <p:nvPr/>
        </p:nvSpPr>
        <p:spPr>
          <a:xfrm>
            <a:off x="3452985" y="3038161"/>
            <a:ext cx="1702710" cy="215444"/>
          </a:xfrm>
          <a:prstGeom prst="rect">
            <a:avLst/>
          </a:prstGeom>
          <a:noFill/>
        </p:spPr>
        <p:txBody>
          <a:bodyPr wrap="none" rtlCol="0">
            <a:spAutoFit/>
          </a:bodyPr>
          <a:lstStyle/>
          <a:p>
            <a:pPr algn="ctr"/>
            <a:r>
              <a:rPr lang="nb-NO" sz="800" dirty="0">
                <a:solidFill>
                  <a:schemeClr val="accent6"/>
                </a:solidFill>
              </a:rPr>
              <a:t>spesifikasjon for implementasjon</a:t>
            </a:r>
          </a:p>
        </p:txBody>
      </p:sp>
      <p:sp>
        <p:nvSpPr>
          <p:cNvPr id="47" name="TextBox 46">
            <a:extLst>
              <a:ext uri="{FF2B5EF4-FFF2-40B4-BE49-F238E27FC236}">
                <a16:creationId xmlns:a16="http://schemas.microsoft.com/office/drawing/2014/main" id="{72F761EF-610A-D642-9236-BFACD81319E6}"/>
              </a:ext>
            </a:extLst>
          </p:cNvPr>
          <p:cNvSpPr txBox="1"/>
          <p:nvPr/>
        </p:nvSpPr>
        <p:spPr>
          <a:xfrm>
            <a:off x="5380828" y="4661762"/>
            <a:ext cx="1407046" cy="215444"/>
          </a:xfrm>
          <a:prstGeom prst="rect">
            <a:avLst/>
          </a:prstGeom>
          <a:noFill/>
        </p:spPr>
        <p:txBody>
          <a:bodyPr wrap="square" rtlCol="0">
            <a:spAutoFit/>
          </a:bodyPr>
          <a:lstStyle/>
          <a:p>
            <a:pPr algn="ctr"/>
            <a:r>
              <a:rPr lang="nb-NO" sz="800" dirty="0">
                <a:solidFill>
                  <a:schemeClr val="accent6"/>
                </a:solidFill>
              </a:rPr>
              <a:t>spesifikasjon for design</a:t>
            </a:r>
          </a:p>
        </p:txBody>
      </p:sp>
      <p:grpSp>
        <p:nvGrpSpPr>
          <p:cNvPr id="2" name="Group 1">
            <a:extLst>
              <a:ext uri="{FF2B5EF4-FFF2-40B4-BE49-F238E27FC236}">
                <a16:creationId xmlns:a16="http://schemas.microsoft.com/office/drawing/2014/main" id="{D59EF724-E53B-634F-B132-C79E7DBE23DB}"/>
              </a:ext>
            </a:extLst>
          </p:cNvPr>
          <p:cNvGrpSpPr/>
          <p:nvPr/>
        </p:nvGrpSpPr>
        <p:grpSpPr>
          <a:xfrm>
            <a:off x="161857" y="825062"/>
            <a:ext cx="588260" cy="1619688"/>
            <a:chOff x="161857" y="825062"/>
            <a:chExt cx="588260" cy="1619688"/>
          </a:xfrm>
        </p:grpSpPr>
        <p:sp>
          <p:nvSpPr>
            <p:cNvPr id="17" name="Down Arrow 16">
              <a:extLst>
                <a:ext uri="{FF2B5EF4-FFF2-40B4-BE49-F238E27FC236}">
                  <a16:creationId xmlns:a16="http://schemas.microsoft.com/office/drawing/2014/main" id="{E73EE85C-220D-B347-916A-D01F0DA3571A}"/>
                </a:ext>
              </a:extLst>
            </p:cNvPr>
            <p:cNvSpPr/>
            <p:nvPr/>
          </p:nvSpPr>
          <p:spPr>
            <a:xfrm>
              <a:off x="161857" y="950523"/>
              <a:ext cx="588260" cy="1494227"/>
            </a:xfrm>
            <a:prstGeom prst="downArrow">
              <a:avLst/>
            </a:prstGeom>
            <a:solidFill>
              <a:schemeClr val="bg1"/>
            </a:solidFill>
            <a:ln>
              <a:noFill/>
            </a:ln>
            <a:effectLst>
              <a:outerShdw blurRad="88900" dist="25400" dir="6840000" sx="99000" sy="99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100" dirty="0">
                  <a:solidFill>
                    <a:schemeClr val="bg1">
                      <a:lumMod val="65000"/>
                    </a:schemeClr>
                  </a:solidFill>
                </a:rPr>
                <a:t>datasentrisk</a:t>
              </a:r>
            </a:p>
          </p:txBody>
        </p:sp>
        <p:sp>
          <p:nvSpPr>
            <p:cNvPr id="11" name="Rectangle 10">
              <a:extLst>
                <a:ext uri="{FF2B5EF4-FFF2-40B4-BE49-F238E27FC236}">
                  <a16:creationId xmlns:a16="http://schemas.microsoft.com/office/drawing/2014/main" id="{D91F6E8C-E28D-7644-8E54-B85FAB9A176D}"/>
                </a:ext>
              </a:extLst>
            </p:cNvPr>
            <p:cNvSpPr/>
            <p:nvPr/>
          </p:nvSpPr>
          <p:spPr>
            <a:xfrm>
              <a:off x="215871" y="825062"/>
              <a:ext cx="480225" cy="1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34" name="Group 33">
            <a:extLst>
              <a:ext uri="{FF2B5EF4-FFF2-40B4-BE49-F238E27FC236}">
                <a16:creationId xmlns:a16="http://schemas.microsoft.com/office/drawing/2014/main" id="{2D4B8D6E-308F-3B46-BDB6-2281229525AC}"/>
              </a:ext>
            </a:extLst>
          </p:cNvPr>
          <p:cNvGrpSpPr/>
          <p:nvPr/>
        </p:nvGrpSpPr>
        <p:grpSpPr>
          <a:xfrm>
            <a:off x="7333105" y="4188866"/>
            <a:ext cx="1483725" cy="451061"/>
            <a:chOff x="7333105" y="4188866"/>
            <a:chExt cx="1483725" cy="451061"/>
          </a:xfrm>
        </p:grpSpPr>
        <p:sp>
          <p:nvSpPr>
            <p:cNvPr id="39" name="Rounded Rectangle 38">
              <a:extLst>
                <a:ext uri="{FF2B5EF4-FFF2-40B4-BE49-F238E27FC236}">
                  <a16:creationId xmlns:a16="http://schemas.microsoft.com/office/drawing/2014/main" id="{50A54B4F-68CF-834C-97D2-77D53150729C}"/>
                </a:ext>
              </a:extLst>
            </p:cNvPr>
            <p:cNvSpPr/>
            <p:nvPr/>
          </p:nvSpPr>
          <p:spPr>
            <a:xfrm>
              <a:off x="7426954" y="4279927"/>
              <a:ext cx="1389876"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Visualiser fakta</a:t>
              </a:r>
            </a:p>
          </p:txBody>
        </p:sp>
        <p:sp>
          <p:nvSpPr>
            <p:cNvPr id="50" name="Oval 49">
              <a:extLst>
                <a:ext uri="{FF2B5EF4-FFF2-40B4-BE49-F238E27FC236}">
                  <a16:creationId xmlns:a16="http://schemas.microsoft.com/office/drawing/2014/main" id="{36016DE8-62D2-3343-9891-22449003417E}"/>
                </a:ext>
              </a:extLst>
            </p:cNvPr>
            <p:cNvSpPr/>
            <p:nvPr/>
          </p:nvSpPr>
          <p:spPr>
            <a:xfrm>
              <a:off x="7333105" y="4188866"/>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9</a:t>
              </a:r>
            </a:p>
          </p:txBody>
        </p:sp>
      </p:grpSp>
      <p:grpSp>
        <p:nvGrpSpPr>
          <p:cNvPr id="16" name="Group 15">
            <a:extLst>
              <a:ext uri="{FF2B5EF4-FFF2-40B4-BE49-F238E27FC236}">
                <a16:creationId xmlns:a16="http://schemas.microsoft.com/office/drawing/2014/main" id="{E75B745F-5F74-074C-8395-B6957BAC0964}"/>
              </a:ext>
            </a:extLst>
          </p:cNvPr>
          <p:cNvGrpSpPr/>
          <p:nvPr/>
        </p:nvGrpSpPr>
        <p:grpSpPr>
          <a:xfrm>
            <a:off x="3919045" y="3622852"/>
            <a:ext cx="1326621" cy="461879"/>
            <a:chOff x="3919045" y="3622852"/>
            <a:chExt cx="1326621" cy="461879"/>
          </a:xfrm>
        </p:grpSpPr>
        <p:sp>
          <p:nvSpPr>
            <p:cNvPr id="27" name="Rounded Rectangle 26">
              <a:extLst>
                <a:ext uri="{FF2B5EF4-FFF2-40B4-BE49-F238E27FC236}">
                  <a16:creationId xmlns:a16="http://schemas.microsoft.com/office/drawing/2014/main" id="{6E37FFF2-336B-CB47-8A8E-D34C01848E14}"/>
                </a:ext>
              </a:extLst>
            </p:cNvPr>
            <p:cNvSpPr/>
            <p:nvPr/>
          </p:nvSpPr>
          <p:spPr>
            <a:xfrm>
              <a:off x="4012541" y="3724731"/>
              <a:ext cx="1233125"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Designforslag</a:t>
              </a:r>
            </a:p>
          </p:txBody>
        </p:sp>
        <p:sp>
          <p:nvSpPr>
            <p:cNvPr id="51" name="Oval 50">
              <a:extLst>
                <a:ext uri="{FF2B5EF4-FFF2-40B4-BE49-F238E27FC236}">
                  <a16:creationId xmlns:a16="http://schemas.microsoft.com/office/drawing/2014/main" id="{CBC49D0C-1CD5-5F4E-8977-AE299618D015}"/>
                </a:ext>
              </a:extLst>
            </p:cNvPr>
            <p:cNvSpPr/>
            <p:nvPr/>
          </p:nvSpPr>
          <p:spPr>
            <a:xfrm>
              <a:off x="3919045" y="3622852"/>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2</a:t>
              </a:r>
            </a:p>
          </p:txBody>
        </p:sp>
      </p:grpSp>
      <p:grpSp>
        <p:nvGrpSpPr>
          <p:cNvPr id="26" name="Group 25">
            <a:extLst>
              <a:ext uri="{FF2B5EF4-FFF2-40B4-BE49-F238E27FC236}">
                <a16:creationId xmlns:a16="http://schemas.microsoft.com/office/drawing/2014/main" id="{AC886815-76FF-2048-BF48-3124070C855D}"/>
              </a:ext>
            </a:extLst>
          </p:cNvPr>
          <p:cNvGrpSpPr/>
          <p:nvPr/>
        </p:nvGrpSpPr>
        <p:grpSpPr>
          <a:xfrm>
            <a:off x="5346846" y="889461"/>
            <a:ext cx="1352848" cy="455571"/>
            <a:chOff x="5346846" y="889461"/>
            <a:chExt cx="1352848" cy="455571"/>
          </a:xfrm>
        </p:grpSpPr>
        <p:sp>
          <p:nvSpPr>
            <p:cNvPr id="33" name="Rounded Rectangle 32">
              <a:extLst>
                <a:ext uri="{FF2B5EF4-FFF2-40B4-BE49-F238E27FC236}">
                  <a16:creationId xmlns:a16="http://schemas.microsoft.com/office/drawing/2014/main" id="{0302F114-3141-BE45-BB7A-54D0DDDC1949}"/>
                </a:ext>
              </a:extLst>
            </p:cNvPr>
            <p:cNvSpPr/>
            <p:nvPr/>
          </p:nvSpPr>
          <p:spPr>
            <a:xfrm>
              <a:off x="5445210" y="985032"/>
              <a:ext cx="1254484"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Finn kildedata</a:t>
              </a:r>
            </a:p>
          </p:txBody>
        </p:sp>
        <p:sp>
          <p:nvSpPr>
            <p:cNvPr id="52" name="Oval 51">
              <a:extLst>
                <a:ext uri="{FF2B5EF4-FFF2-40B4-BE49-F238E27FC236}">
                  <a16:creationId xmlns:a16="http://schemas.microsoft.com/office/drawing/2014/main" id="{9D1AA144-F01D-794D-8C55-93474B7F7F91}"/>
                </a:ext>
              </a:extLst>
            </p:cNvPr>
            <p:cNvSpPr/>
            <p:nvPr/>
          </p:nvSpPr>
          <p:spPr>
            <a:xfrm>
              <a:off x="5346846" y="889461"/>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5</a:t>
              </a:r>
            </a:p>
          </p:txBody>
        </p:sp>
      </p:grpSp>
      <p:grpSp>
        <p:nvGrpSpPr>
          <p:cNvPr id="25" name="Group 24">
            <a:extLst>
              <a:ext uri="{FF2B5EF4-FFF2-40B4-BE49-F238E27FC236}">
                <a16:creationId xmlns:a16="http://schemas.microsoft.com/office/drawing/2014/main" id="{8614F7EA-3737-844C-9EBF-FBBEA5D76991}"/>
              </a:ext>
            </a:extLst>
          </p:cNvPr>
          <p:cNvGrpSpPr/>
          <p:nvPr/>
        </p:nvGrpSpPr>
        <p:grpSpPr>
          <a:xfrm>
            <a:off x="3424286" y="2536723"/>
            <a:ext cx="1647189" cy="471910"/>
            <a:chOff x="3424286" y="2536723"/>
            <a:chExt cx="1647189" cy="471910"/>
          </a:xfrm>
        </p:grpSpPr>
        <p:sp>
          <p:nvSpPr>
            <p:cNvPr id="31" name="Rounded Rectangle 30">
              <a:extLst>
                <a:ext uri="{FF2B5EF4-FFF2-40B4-BE49-F238E27FC236}">
                  <a16:creationId xmlns:a16="http://schemas.microsoft.com/office/drawing/2014/main" id="{C7E82F1F-3694-C841-8673-EBC254CBA4FA}"/>
                </a:ext>
              </a:extLst>
            </p:cNvPr>
            <p:cNvSpPr/>
            <p:nvPr/>
          </p:nvSpPr>
          <p:spPr>
            <a:xfrm>
              <a:off x="3519949" y="2648633"/>
              <a:ext cx="1551526"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Design datamodell</a:t>
              </a:r>
            </a:p>
          </p:txBody>
        </p:sp>
        <p:sp>
          <p:nvSpPr>
            <p:cNvPr id="53" name="Oval 52">
              <a:extLst>
                <a:ext uri="{FF2B5EF4-FFF2-40B4-BE49-F238E27FC236}">
                  <a16:creationId xmlns:a16="http://schemas.microsoft.com/office/drawing/2014/main" id="{792E88A0-9247-1949-827E-E3AEBD64CA0E}"/>
                </a:ext>
              </a:extLst>
            </p:cNvPr>
            <p:cNvSpPr/>
            <p:nvPr/>
          </p:nvSpPr>
          <p:spPr>
            <a:xfrm>
              <a:off x="3424286" y="2536723"/>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4</a:t>
              </a:r>
            </a:p>
          </p:txBody>
        </p:sp>
      </p:grpSp>
      <p:grpSp>
        <p:nvGrpSpPr>
          <p:cNvPr id="28" name="Group 27">
            <a:extLst>
              <a:ext uri="{FF2B5EF4-FFF2-40B4-BE49-F238E27FC236}">
                <a16:creationId xmlns:a16="http://schemas.microsoft.com/office/drawing/2014/main" id="{85EC947B-FCE9-B646-BB2F-8AC2EE68E005}"/>
              </a:ext>
            </a:extLst>
          </p:cNvPr>
          <p:cNvGrpSpPr/>
          <p:nvPr/>
        </p:nvGrpSpPr>
        <p:grpSpPr>
          <a:xfrm>
            <a:off x="5649385" y="1719014"/>
            <a:ext cx="1864014" cy="461460"/>
            <a:chOff x="5649385" y="1719014"/>
            <a:chExt cx="1864014" cy="461460"/>
          </a:xfrm>
        </p:grpSpPr>
        <p:sp>
          <p:nvSpPr>
            <p:cNvPr id="35" name="Rounded Rectangle 34">
              <a:extLst>
                <a:ext uri="{FF2B5EF4-FFF2-40B4-BE49-F238E27FC236}">
                  <a16:creationId xmlns:a16="http://schemas.microsoft.com/office/drawing/2014/main" id="{87D0D1D8-5EB1-B443-ABD8-2C538D6144D6}"/>
                </a:ext>
              </a:extLst>
            </p:cNvPr>
            <p:cNvSpPr/>
            <p:nvPr/>
          </p:nvSpPr>
          <p:spPr>
            <a:xfrm>
              <a:off x="5744747" y="1820474"/>
              <a:ext cx="1768652"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Konsoliderer kildedata</a:t>
              </a:r>
            </a:p>
          </p:txBody>
        </p:sp>
        <p:sp>
          <p:nvSpPr>
            <p:cNvPr id="54" name="Oval 53">
              <a:extLst>
                <a:ext uri="{FF2B5EF4-FFF2-40B4-BE49-F238E27FC236}">
                  <a16:creationId xmlns:a16="http://schemas.microsoft.com/office/drawing/2014/main" id="{9611CE38-CB69-C24A-88FE-CC09EF031F6D}"/>
                </a:ext>
              </a:extLst>
            </p:cNvPr>
            <p:cNvSpPr/>
            <p:nvPr/>
          </p:nvSpPr>
          <p:spPr>
            <a:xfrm>
              <a:off x="5649385" y="1719014"/>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6</a:t>
              </a:r>
            </a:p>
          </p:txBody>
        </p:sp>
      </p:grpSp>
      <p:grpSp>
        <p:nvGrpSpPr>
          <p:cNvPr id="30" name="Group 29">
            <a:extLst>
              <a:ext uri="{FF2B5EF4-FFF2-40B4-BE49-F238E27FC236}">
                <a16:creationId xmlns:a16="http://schemas.microsoft.com/office/drawing/2014/main" id="{0491F408-FF9B-D442-9618-C720F2D49965}"/>
              </a:ext>
            </a:extLst>
          </p:cNvPr>
          <p:cNvGrpSpPr/>
          <p:nvPr/>
        </p:nvGrpSpPr>
        <p:grpSpPr>
          <a:xfrm>
            <a:off x="5912575" y="2533745"/>
            <a:ext cx="2061302" cy="474228"/>
            <a:chOff x="5912575" y="2533745"/>
            <a:chExt cx="2061302" cy="474228"/>
          </a:xfrm>
        </p:grpSpPr>
        <p:sp>
          <p:nvSpPr>
            <p:cNvPr id="48" name="Rounded Rectangle 47">
              <a:extLst>
                <a:ext uri="{FF2B5EF4-FFF2-40B4-BE49-F238E27FC236}">
                  <a16:creationId xmlns:a16="http://schemas.microsoft.com/office/drawing/2014/main" id="{32112F88-C83D-434D-B7A8-99C21CC25668}"/>
                </a:ext>
              </a:extLst>
            </p:cNvPr>
            <p:cNvSpPr/>
            <p:nvPr/>
          </p:nvSpPr>
          <p:spPr>
            <a:xfrm>
              <a:off x="6008326" y="2647973"/>
              <a:ext cx="1965551"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Implementer datamodell</a:t>
              </a:r>
            </a:p>
          </p:txBody>
        </p:sp>
        <p:sp>
          <p:nvSpPr>
            <p:cNvPr id="55" name="Oval 54">
              <a:extLst>
                <a:ext uri="{FF2B5EF4-FFF2-40B4-BE49-F238E27FC236}">
                  <a16:creationId xmlns:a16="http://schemas.microsoft.com/office/drawing/2014/main" id="{29714926-A679-E549-A5C8-716D7F88A220}"/>
                </a:ext>
              </a:extLst>
            </p:cNvPr>
            <p:cNvSpPr/>
            <p:nvPr/>
          </p:nvSpPr>
          <p:spPr>
            <a:xfrm>
              <a:off x="5912575" y="2533745"/>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7</a:t>
              </a:r>
            </a:p>
          </p:txBody>
        </p:sp>
      </p:grpSp>
      <p:grpSp>
        <p:nvGrpSpPr>
          <p:cNvPr id="10" name="Group 9">
            <a:extLst>
              <a:ext uri="{FF2B5EF4-FFF2-40B4-BE49-F238E27FC236}">
                <a16:creationId xmlns:a16="http://schemas.microsoft.com/office/drawing/2014/main" id="{6C07F24A-2305-9D48-9613-D6A0AD2BB514}"/>
              </a:ext>
            </a:extLst>
          </p:cNvPr>
          <p:cNvGrpSpPr/>
          <p:nvPr/>
        </p:nvGrpSpPr>
        <p:grpSpPr>
          <a:xfrm>
            <a:off x="3302105" y="4188785"/>
            <a:ext cx="1572998" cy="453174"/>
            <a:chOff x="3302105" y="4188785"/>
            <a:chExt cx="1572998" cy="453174"/>
          </a:xfrm>
        </p:grpSpPr>
        <p:sp>
          <p:nvSpPr>
            <p:cNvPr id="22" name="Rounded Rectangle 21">
              <a:extLst>
                <a:ext uri="{FF2B5EF4-FFF2-40B4-BE49-F238E27FC236}">
                  <a16:creationId xmlns:a16="http://schemas.microsoft.com/office/drawing/2014/main" id="{481716A0-4BD4-3E4A-80B5-6AFD6C0631E0}"/>
                </a:ext>
              </a:extLst>
            </p:cNvPr>
            <p:cNvSpPr/>
            <p:nvPr/>
          </p:nvSpPr>
          <p:spPr>
            <a:xfrm>
              <a:off x="3397627" y="4281959"/>
              <a:ext cx="1477476"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Design Workshop</a:t>
              </a:r>
            </a:p>
          </p:txBody>
        </p:sp>
        <p:sp>
          <p:nvSpPr>
            <p:cNvPr id="56" name="Oval 55">
              <a:extLst>
                <a:ext uri="{FF2B5EF4-FFF2-40B4-BE49-F238E27FC236}">
                  <a16:creationId xmlns:a16="http://schemas.microsoft.com/office/drawing/2014/main" id="{AFC95079-DFFD-684D-BA92-ED72B371AAB4}"/>
                </a:ext>
              </a:extLst>
            </p:cNvPr>
            <p:cNvSpPr/>
            <p:nvPr/>
          </p:nvSpPr>
          <p:spPr>
            <a:xfrm>
              <a:off x="3302105" y="4188785"/>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1</a:t>
              </a:r>
            </a:p>
          </p:txBody>
        </p:sp>
      </p:grpSp>
      <p:grpSp>
        <p:nvGrpSpPr>
          <p:cNvPr id="24" name="Group 23">
            <a:extLst>
              <a:ext uri="{FF2B5EF4-FFF2-40B4-BE49-F238E27FC236}">
                <a16:creationId xmlns:a16="http://schemas.microsoft.com/office/drawing/2014/main" id="{685351B8-79DB-C049-8048-EC6AFDE78D05}"/>
              </a:ext>
            </a:extLst>
          </p:cNvPr>
          <p:cNvGrpSpPr/>
          <p:nvPr/>
        </p:nvGrpSpPr>
        <p:grpSpPr>
          <a:xfrm>
            <a:off x="5267384" y="4182551"/>
            <a:ext cx="1508591" cy="461040"/>
            <a:chOff x="5267384" y="4182551"/>
            <a:chExt cx="1508591" cy="461040"/>
          </a:xfrm>
        </p:grpSpPr>
        <p:sp>
          <p:nvSpPr>
            <p:cNvPr id="29" name="Rounded Rectangle 28">
              <a:extLst>
                <a:ext uri="{FF2B5EF4-FFF2-40B4-BE49-F238E27FC236}">
                  <a16:creationId xmlns:a16="http://schemas.microsoft.com/office/drawing/2014/main" id="{C0C158F2-E189-FC44-92E7-02C75B579D6A}"/>
                </a:ext>
              </a:extLst>
            </p:cNvPr>
            <p:cNvSpPr/>
            <p:nvPr/>
          </p:nvSpPr>
          <p:spPr>
            <a:xfrm>
              <a:off x="5368929" y="4283591"/>
              <a:ext cx="1407046" cy="360000"/>
            </a:xfrm>
            <a:prstGeom prst="roundRect">
              <a:avLst/>
            </a:prstGeom>
            <a:solidFill>
              <a:schemeClr val="accent6"/>
            </a:solidFill>
            <a:ln>
              <a:noFill/>
            </a:ln>
            <a:effectLst>
              <a:outerShdw blurRad="889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nb-NO" sz="1200" dirty="0">
                  <a:solidFill>
                    <a:schemeClr val="bg1"/>
                  </a:solidFill>
                </a:rPr>
                <a:t>Godkjenn design</a:t>
              </a:r>
            </a:p>
          </p:txBody>
        </p:sp>
        <p:sp>
          <p:nvSpPr>
            <p:cNvPr id="57" name="Oval 56">
              <a:extLst>
                <a:ext uri="{FF2B5EF4-FFF2-40B4-BE49-F238E27FC236}">
                  <a16:creationId xmlns:a16="http://schemas.microsoft.com/office/drawing/2014/main" id="{4D83326B-FD56-3F45-84EC-596419049C5D}"/>
                </a:ext>
              </a:extLst>
            </p:cNvPr>
            <p:cNvSpPr/>
            <p:nvPr/>
          </p:nvSpPr>
          <p:spPr>
            <a:xfrm>
              <a:off x="5267384" y="4182551"/>
              <a:ext cx="265011" cy="265011"/>
            </a:xfrm>
            <a:prstGeom prst="ellipse">
              <a:avLst/>
            </a:prstGeom>
            <a:solidFill>
              <a:schemeClr val="accent6">
                <a:lumMod val="60000"/>
                <a:lumOff val="40000"/>
              </a:schemeClr>
            </a:solidFill>
            <a:ln>
              <a:noFill/>
            </a:ln>
            <a:effectLst>
              <a:outerShdw blurRad="88900" dist="38100" dir="112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a:solidFill>
                    <a:schemeClr val="bg1"/>
                  </a:solidFill>
                </a:rPr>
                <a:t>3</a:t>
              </a:r>
            </a:p>
          </p:txBody>
        </p:sp>
      </p:grpSp>
      <p:sp>
        <p:nvSpPr>
          <p:cNvPr id="66" name="Freeform 65">
            <a:extLst>
              <a:ext uri="{FF2B5EF4-FFF2-40B4-BE49-F238E27FC236}">
                <a16:creationId xmlns:a16="http://schemas.microsoft.com/office/drawing/2014/main" id="{87E3A108-CA97-7B4B-9996-D7A9F7EA3FDE}"/>
              </a:ext>
            </a:extLst>
          </p:cNvPr>
          <p:cNvSpPr/>
          <p:nvPr/>
        </p:nvSpPr>
        <p:spPr>
          <a:xfrm>
            <a:off x="6633651" y="2263601"/>
            <a:ext cx="149966" cy="318273"/>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0 w 430967"/>
              <a:gd name="connsiteY0" fmla="*/ 60897 h 93501"/>
              <a:gd name="connsiteX1" fmla="*/ 430967 w 430967"/>
              <a:gd name="connsiteY1" fmla="*/ 92031 h 93501"/>
              <a:gd name="connsiteX0" fmla="*/ 0 w 430967"/>
              <a:gd name="connsiteY0" fmla="*/ 0 h 75316"/>
              <a:gd name="connsiteX1" fmla="*/ 430967 w 430967"/>
              <a:gd name="connsiteY1" fmla="*/ 31134 h 75316"/>
              <a:gd name="connsiteX0" fmla="*/ 0 w 259517"/>
              <a:gd name="connsiteY0" fmla="*/ 0 h 308074"/>
              <a:gd name="connsiteX1" fmla="*/ 259517 w 259517"/>
              <a:gd name="connsiteY1" fmla="*/ 306493 h 308074"/>
              <a:gd name="connsiteX0" fmla="*/ 0 w 259663"/>
              <a:gd name="connsiteY0" fmla="*/ 0 h 306493"/>
              <a:gd name="connsiteX1" fmla="*/ 259517 w 259663"/>
              <a:gd name="connsiteY1" fmla="*/ 306493 h 306493"/>
              <a:gd name="connsiteX0" fmla="*/ 26 w 259680"/>
              <a:gd name="connsiteY0" fmla="*/ 0 h 306493"/>
              <a:gd name="connsiteX1" fmla="*/ 259543 w 259680"/>
              <a:gd name="connsiteY1" fmla="*/ 306493 h 306493"/>
              <a:gd name="connsiteX0" fmla="*/ 35 w 192193"/>
              <a:gd name="connsiteY0" fmla="*/ 0 h 311688"/>
              <a:gd name="connsiteX1" fmla="*/ 192011 w 192193"/>
              <a:gd name="connsiteY1" fmla="*/ 311688 h 311688"/>
              <a:gd name="connsiteX0" fmla="*/ 36 w 192025"/>
              <a:gd name="connsiteY0" fmla="*/ 0 h 311688"/>
              <a:gd name="connsiteX1" fmla="*/ 192012 w 192025"/>
              <a:gd name="connsiteY1" fmla="*/ 311688 h 311688"/>
              <a:gd name="connsiteX0" fmla="*/ 36 w 192025"/>
              <a:gd name="connsiteY0" fmla="*/ 0 h 311688"/>
              <a:gd name="connsiteX1" fmla="*/ 192012 w 192025"/>
              <a:gd name="connsiteY1" fmla="*/ 311688 h 311688"/>
              <a:gd name="connsiteX0" fmla="*/ 248 w 192237"/>
              <a:gd name="connsiteY0" fmla="*/ 0 h 311688"/>
              <a:gd name="connsiteX1" fmla="*/ 192224 w 192237"/>
              <a:gd name="connsiteY1" fmla="*/ 311688 h 311688"/>
              <a:gd name="connsiteX0" fmla="*/ 3509 w 195496"/>
              <a:gd name="connsiteY0" fmla="*/ 0 h 311688"/>
              <a:gd name="connsiteX1" fmla="*/ 195485 w 195496"/>
              <a:gd name="connsiteY1" fmla="*/ 311688 h 311688"/>
              <a:gd name="connsiteX0" fmla="*/ 2617 w 194605"/>
              <a:gd name="connsiteY0" fmla="*/ 0 h 311688"/>
              <a:gd name="connsiteX1" fmla="*/ 194593 w 194605"/>
              <a:gd name="connsiteY1" fmla="*/ 311688 h 311688"/>
              <a:gd name="connsiteX0" fmla="*/ 2563 w 194701"/>
              <a:gd name="connsiteY0" fmla="*/ 0 h 311688"/>
              <a:gd name="connsiteX1" fmla="*/ 194539 w 194701"/>
              <a:gd name="connsiteY1" fmla="*/ 311688 h 311688"/>
              <a:gd name="connsiteX0" fmla="*/ 2368 w 196527"/>
              <a:gd name="connsiteY0" fmla="*/ 0 h 311688"/>
              <a:gd name="connsiteX1" fmla="*/ 194344 w 196527"/>
              <a:gd name="connsiteY1" fmla="*/ 311688 h 311688"/>
              <a:gd name="connsiteX0" fmla="*/ 3088 w 135568"/>
              <a:gd name="connsiteY0" fmla="*/ 0 h 316884"/>
              <a:gd name="connsiteX1" fmla="*/ 132718 w 135568"/>
              <a:gd name="connsiteY1" fmla="*/ 316884 h 316884"/>
              <a:gd name="connsiteX0" fmla="*/ 3623 w 133253"/>
              <a:gd name="connsiteY0" fmla="*/ 0 h 316884"/>
              <a:gd name="connsiteX1" fmla="*/ 133253 w 133253"/>
              <a:gd name="connsiteY1" fmla="*/ 316884 h 316884"/>
              <a:gd name="connsiteX0" fmla="*/ 0 w 129630"/>
              <a:gd name="connsiteY0" fmla="*/ 0 h 316884"/>
              <a:gd name="connsiteX1" fmla="*/ 129630 w 129630"/>
              <a:gd name="connsiteY1" fmla="*/ 316884 h 316884"/>
              <a:gd name="connsiteX0" fmla="*/ 514 w 130144"/>
              <a:gd name="connsiteY0" fmla="*/ 0 h 316884"/>
              <a:gd name="connsiteX1" fmla="*/ 130144 w 130144"/>
              <a:gd name="connsiteY1" fmla="*/ 316884 h 316884"/>
              <a:gd name="connsiteX0" fmla="*/ 593 w 111040"/>
              <a:gd name="connsiteY0" fmla="*/ 0 h 322903"/>
              <a:gd name="connsiteX1" fmla="*/ 111040 w 111040"/>
              <a:gd name="connsiteY1" fmla="*/ 322903 h 322903"/>
              <a:gd name="connsiteX0" fmla="*/ 566 w 111070"/>
              <a:gd name="connsiteY0" fmla="*/ 0 h 322903"/>
              <a:gd name="connsiteX1" fmla="*/ 111013 w 111070"/>
              <a:gd name="connsiteY1" fmla="*/ 322903 h 322903"/>
              <a:gd name="connsiteX0" fmla="*/ 0 w 110512"/>
              <a:gd name="connsiteY0" fmla="*/ 0 h 322903"/>
              <a:gd name="connsiteX1" fmla="*/ 110447 w 110512"/>
              <a:gd name="connsiteY1" fmla="*/ 322903 h 322903"/>
              <a:gd name="connsiteX0" fmla="*/ 0 w 111009"/>
              <a:gd name="connsiteY0" fmla="*/ 0 h 322903"/>
              <a:gd name="connsiteX1" fmla="*/ 110447 w 111009"/>
              <a:gd name="connsiteY1" fmla="*/ 322903 h 322903"/>
              <a:gd name="connsiteX0" fmla="*/ 73 w 111041"/>
              <a:gd name="connsiteY0" fmla="*/ 0 h 322903"/>
              <a:gd name="connsiteX1" fmla="*/ 110520 w 111041"/>
              <a:gd name="connsiteY1" fmla="*/ 322903 h 322903"/>
              <a:gd name="connsiteX0" fmla="*/ 80 w 101242"/>
              <a:gd name="connsiteY0" fmla="*/ 0 h 319894"/>
              <a:gd name="connsiteX1" fmla="*/ 100678 w 101242"/>
              <a:gd name="connsiteY1" fmla="*/ 319894 h 319894"/>
              <a:gd name="connsiteX0" fmla="*/ 24 w 101194"/>
              <a:gd name="connsiteY0" fmla="*/ 0 h 319894"/>
              <a:gd name="connsiteX1" fmla="*/ 100622 w 101194"/>
              <a:gd name="connsiteY1" fmla="*/ 319894 h 319894"/>
              <a:gd name="connsiteX0" fmla="*/ 0 w 101186"/>
              <a:gd name="connsiteY0" fmla="*/ 0 h 319894"/>
              <a:gd name="connsiteX1" fmla="*/ 100598 w 101186"/>
              <a:gd name="connsiteY1" fmla="*/ 319894 h 319894"/>
              <a:gd name="connsiteX0" fmla="*/ 79 w 101241"/>
              <a:gd name="connsiteY0" fmla="*/ 0 h 319894"/>
              <a:gd name="connsiteX1" fmla="*/ 100677 w 101241"/>
              <a:gd name="connsiteY1" fmla="*/ 319894 h 319894"/>
              <a:gd name="connsiteX0" fmla="*/ 82 w 100820"/>
              <a:gd name="connsiteY0" fmla="*/ 0 h 319894"/>
              <a:gd name="connsiteX1" fmla="*/ 100680 w 100820"/>
              <a:gd name="connsiteY1" fmla="*/ 319894 h 319894"/>
              <a:gd name="connsiteX0" fmla="*/ 78 w 101653"/>
              <a:gd name="connsiteY0" fmla="*/ 0 h 319894"/>
              <a:gd name="connsiteX1" fmla="*/ 100676 w 101653"/>
              <a:gd name="connsiteY1" fmla="*/ 319894 h 319894"/>
              <a:gd name="connsiteX0" fmla="*/ 75 w 102433"/>
              <a:gd name="connsiteY0" fmla="*/ 0 h 319894"/>
              <a:gd name="connsiteX1" fmla="*/ 100673 w 102433"/>
              <a:gd name="connsiteY1" fmla="*/ 319894 h 319894"/>
              <a:gd name="connsiteX0" fmla="*/ 94 w 76998"/>
              <a:gd name="connsiteY0" fmla="*/ 0 h 299564"/>
              <a:gd name="connsiteX1" fmla="*/ 74815 w 76998"/>
              <a:gd name="connsiteY1" fmla="*/ 299564 h 299564"/>
            </a:gdLst>
            <a:ahLst/>
            <a:cxnLst>
              <a:cxn ang="0">
                <a:pos x="connsiteX0" y="connsiteY0"/>
              </a:cxn>
              <a:cxn ang="0">
                <a:pos x="connsiteX1" y="connsiteY1"/>
              </a:cxn>
            </a:cxnLst>
            <a:rect l="l" t="t" r="r" b="b"/>
            <a:pathLst>
              <a:path w="76998" h="299564">
                <a:moveTo>
                  <a:pt x="94" y="0"/>
                </a:moveTo>
                <a:cubicBezTo>
                  <a:pt x="-3410" y="140183"/>
                  <a:pt x="92522" y="127244"/>
                  <a:pt x="74815" y="299564"/>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7" name="Freeform 66">
            <a:extLst>
              <a:ext uri="{FF2B5EF4-FFF2-40B4-BE49-F238E27FC236}">
                <a16:creationId xmlns:a16="http://schemas.microsoft.com/office/drawing/2014/main" id="{0F7CB4E5-73D1-5C4B-9B7C-87D0C45CE184}"/>
              </a:ext>
            </a:extLst>
          </p:cNvPr>
          <p:cNvSpPr/>
          <p:nvPr/>
        </p:nvSpPr>
        <p:spPr>
          <a:xfrm>
            <a:off x="7253897" y="3067153"/>
            <a:ext cx="149966" cy="318273"/>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0 w 430967"/>
              <a:gd name="connsiteY0" fmla="*/ 60897 h 93501"/>
              <a:gd name="connsiteX1" fmla="*/ 430967 w 430967"/>
              <a:gd name="connsiteY1" fmla="*/ 92031 h 93501"/>
              <a:gd name="connsiteX0" fmla="*/ 0 w 430967"/>
              <a:gd name="connsiteY0" fmla="*/ 0 h 75316"/>
              <a:gd name="connsiteX1" fmla="*/ 430967 w 430967"/>
              <a:gd name="connsiteY1" fmla="*/ 31134 h 75316"/>
              <a:gd name="connsiteX0" fmla="*/ 0 w 259517"/>
              <a:gd name="connsiteY0" fmla="*/ 0 h 308074"/>
              <a:gd name="connsiteX1" fmla="*/ 259517 w 259517"/>
              <a:gd name="connsiteY1" fmla="*/ 306493 h 308074"/>
              <a:gd name="connsiteX0" fmla="*/ 0 w 259663"/>
              <a:gd name="connsiteY0" fmla="*/ 0 h 306493"/>
              <a:gd name="connsiteX1" fmla="*/ 259517 w 259663"/>
              <a:gd name="connsiteY1" fmla="*/ 306493 h 306493"/>
              <a:gd name="connsiteX0" fmla="*/ 26 w 259680"/>
              <a:gd name="connsiteY0" fmla="*/ 0 h 306493"/>
              <a:gd name="connsiteX1" fmla="*/ 259543 w 259680"/>
              <a:gd name="connsiteY1" fmla="*/ 306493 h 306493"/>
              <a:gd name="connsiteX0" fmla="*/ 35 w 192193"/>
              <a:gd name="connsiteY0" fmla="*/ 0 h 311688"/>
              <a:gd name="connsiteX1" fmla="*/ 192011 w 192193"/>
              <a:gd name="connsiteY1" fmla="*/ 311688 h 311688"/>
              <a:gd name="connsiteX0" fmla="*/ 36 w 192025"/>
              <a:gd name="connsiteY0" fmla="*/ 0 h 311688"/>
              <a:gd name="connsiteX1" fmla="*/ 192012 w 192025"/>
              <a:gd name="connsiteY1" fmla="*/ 311688 h 311688"/>
              <a:gd name="connsiteX0" fmla="*/ 36 w 192025"/>
              <a:gd name="connsiteY0" fmla="*/ 0 h 311688"/>
              <a:gd name="connsiteX1" fmla="*/ 192012 w 192025"/>
              <a:gd name="connsiteY1" fmla="*/ 311688 h 311688"/>
              <a:gd name="connsiteX0" fmla="*/ 248 w 192237"/>
              <a:gd name="connsiteY0" fmla="*/ 0 h 311688"/>
              <a:gd name="connsiteX1" fmla="*/ 192224 w 192237"/>
              <a:gd name="connsiteY1" fmla="*/ 311688 h 311688"/>
              <a:gd name="connsiteX0" fmla="*/ 3509 w 195496"/>
              <a:gd name="connsiteY0" fmla="*/ 0 h 311688"/>
              <a:gd name="connsiteX1" fmla="*/ 195485 w 195496"/>
              <a:gd name="connsiteY1" fmla="*/ 311688 h 311688"/>
              <a:gd name="connsiteX0" fmla="*/ 2617 w 194605"/>
              <a:gd name="connsiteY0" fmla="*/ 0 h 311688"/>
              <a:gd name="connsiteX1" fmla="*/ 194593 w 194605"/>
              <a:gd name="connsiteY1" fmla="*/ 311688 h 311688"/>
              <a:gd name="connsiteX0" fmla="*/ 2563 w 194701"/>
              <a:gd name="connsiteY0" fmla="*/ 0 h 311688"/>
              <a:gd name="connsiteX1" fmla="*/ 194539 w 194701"/>
              <a:gd name="connsiteY1" fmla="*/ 311688 h 311688"/>
              <a:gd name="connsiteX0" fmla="*/ 2368 w 196527"/>
              <a:gd name="connsiteY0" fmla="*/ 0 h 311688"/>
              <a:gd name="connsiteX1" fmla="*/ 194344 w 196527"/>
              <a:gd name="connsiteY1" fmla="*/ 311688 h 311688"/>
              <a:gd name="connsiteX0" fmla="*/ 3088 w 135568"/>
              <a:gd name="connsiteY0" fmla="*/ 0 h 316884"/>
              <a:gd name="connsiteX1" fmla="*/ 132718 w 135568"/>
              <a:gd name="connsiteY1" fmla="*/ 316884 h 316884"/>
              <a:gd name="connsiteX0" fmla="*/ 3623 w 133253"/>
              <a:gd name="connsiteY0" fmla="*/ 0 h 316884"/>
              <a:gd name="connsiteX1" fmla="*/ 133253 w 133253"/>
              <a:gd name="connsiteY1" fmla="*/ 316884 h 316884"/>
              <a:gd name="connsiteX0" fmla="*/ 0 w 129630"/>
              <a:gd name="connsiteY0" fmla="*/ 0 h 316884"/>
              <a:gd name="connsiteX1" fmla="*/ 129630 w 129630"/>
              <a:gd name="connsiteY1" fmla="*/ 316884 h 316884"/>
              <a:gd name="connsiteX0" fmla="*/ 514 w 130144"/>
              <a:gd name="connsiteY0" fmla="*/ 0 h 316884"/>
              <a:gd name="connsiteX1" fmla="*/ 130144 w 130144"/>
              <a:gd name="connsiteY1" fmla="*/ 316884 h 316884"/>
              <a:gd name="connsiteX0" fmla="*/ 593 w 111040"/>
              <a:gd name="connsiteY0" fmla="*/ 0 h 322903"/>
              <a:gd name="connsiteX1" fmla="*/ 111040 w 111040"/>
              <a:gd name="connsiteY1" fmla="*/ 322903 h 322903"/>
              <a:gd name="connsiteX0" fmla="*/ 566 w 111070"/>
              <a:gd name="connsiteY0" fmla="*/ 0 h 322903"/>
              <a:gd name="connsiteX1" fmla="*/ 111013 w 111070"/>
              <a:gd name="connsiteY1" fmla="*/ 322903 h 322903"/>
              <a:gd name="connsiteX0" fmla="*/ 0 w 110512"/>
              <a:gd name="connsiteY0" fmla="*/ 0 h 322903"/>
              <a:gd name="connsiteX1" fmla="*/ 110447 w 110512"/>
              <a:gd name="connsiteY1" fmla="*/ 322903 h 322903"/>
              <a:gd name="connsiteX0" fmla="*/ 0 w 111009"/>
              <a:gd name="connsiteY0" fmla="*/ 0 h 322903"/>
              <a:gd name="connsiteX1" fmla="*/ 110447 w 111009"/>
              <a:gd name="connsiteY1" fmla="*/ 322903 h 322903"/>
              <a:gd name="connsiteX0" fmla="*/ 73 w 111041"/>
              <a:gd name="connsiteY0" fmla="*/ 0 h 322903"/>
              <a:gd name="connsiteX1" fmla="*/ 110520 w 111041"/>
              <a:gd name="connsiteY1" fmla="*/ 322903 h 322903"/>
              <a:gd name="connsiteX0" fmla="*/ 80 w 101242"/>
              <a:gd name="connsiteY0" fmla="*/ 0 h 319894"/>
              <a:gd name="connsiteX1" fmla="*/ 100678 w 101242"/>
              <a:gd name="connsiteY1" fmla="*/ 319894 h 319894"/>
              <a:gd name="connsiteX0" fmla="*/ 24 w 101194"/>
              <a:gd name="connsiteY0" fmla="*/ 0 h 319894"/>
              <a:gd name="connsiteX1" fmla="*/ 100622 w 101194"/>
              <a:gd name="connsiteY1" fmla="*/ 319894 h 319894"/>
              <a:gd name="connsiteX0" fmla="*/ 0 w 101186"/>
              <a:gd name="connsiteY0" fmla="*/ 0 h 319894"/>
              <a:gd name="connsiteX1" fmla="*/ 100598 w 101186"/>
              <a:gd name="connsiteY1" fmla="*/ 319894 h 319894"/>
              <a:gd name="connsiteX0" fmla="*/ 79 w 101241"/>
              <a:gd name="connsiteY0" fmla="*/ 0 h 319894"/>
              <a:gd name="connsiteX1" fmla="*/ 100677 w 101241"/>
              <a:gd name="connsiteY1" fmla="*/ 319894 h 319894"/>
              <a:gd name="connsiteX0" fmla="*/ 82 w 100820"/>
              <a:gd name="connsiteY0" fmla="*/ 0 h 319894"/>
              <a:gd name="connsiteX1" fmla="*/ 100680 w 100820"/>
              <a:gd name="connsiteY1" fmla="*/ 319894 h 319894"/>
              <a:gd name="connsiteX0" fmla="*/ 78 w 101653"/>
              <a:gd name="connsiteY0" fmla="*/ 0 h 319894"/>
              <a:gd name="connsiteX1" fmla="*/ 100676 w 101653"/>
              <a:gd name="connsiteY1" fmla="*/ 319894 h 319894"/>
              <a:gd name="connsiteX0" fmla="*/ 75 w 102433"/>
              <a:gd name="connsiteY0" fmla="*/ 0 h 319894"/>
              <a:gd name="connsiteX1" fmla="*/ 100673 w 102433"/>
              <a:gd name="connsiteY1" fmla="*/ 319894 h 319894"/>
              <a:gd name="connsiteX0" fmla="*/ 94 w 76998"/>
              <a:gd name="connsiteY0" fmla="*/ 0 h 299564"/>
              <a:gd name="connsiteX1" fmla="*/ 74815 w 76998"/>
              <a:gd name="connsiteY1" fmla="*/ 299564 h 299564"/>
            </a:gdLst>
            <a:ahLst/>
            <a:cxnLst>
              <a:cxn ang="0">
                <a:pos x="connsiteX0" y="connsiteY0"/>
              </a:cxn>
              <a:cxn ang="0">
                <a:pos x="connsiteX1" y="connsiteY1"/>
              </a:cxn>
            </a:cxnLst>
            <a:rect l="l" t="t" r="r" b="b"/>
            <a:pathLst>
              <a:path w="76998" h="299564">
                <a:moveTo>
                  <a:pt x="94" y="0"/>
                </a:moveTo>
                <a:cubicBezTo>
                  <a:pt x="-3410" y="140183"/>
                  <a:pt x="92522" y="127244"/>
                  <a:pt x="74815" y="299564"/>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8" name="Freeform 67">
            <a:extLst>
              <a:ext uri="{FF2B5EF4-FFF2-40B4-BE49-F238E27FC236}">
                <a16:creationId xmlns:a16="http://schemas.microsoft.com/office/drawing/2014/main" id="{DD3C5308-5611-F84B-83C2-00F5BF61D176}"/>
              </a:ext>
            </a:extLst>
          </p:cNvPr>
          <p:cNvSpPr/>
          <p:nvPr/>
        </p:nvSpPr>
        <p:spPr>
          <a:xfrm>
            <a:off x="7766749" y="3895018"/>
            <a:ext cx="149966" cy="318273"/>
          </a:xfrm>
          <a:custGeom>
            <a:avLst/>
            <a:gdLst>
              <a:gd name="connsiteX0" fmla="*/ 0 w 453081"/>
              <a:gd name="connsiteY0" fmla="*/ 238897 h 238897"/>
              <a:gd name="connsiteX1" fmla="*/ 453081 w 453081"/>
              <a:gd name="connsiteY1" fmla="*/ 0 h 238897"/>
              <a:gd name="connsiteX0" fmla="*/ 0 w 453081"/>
              <a:gd name="connsiteY0" fmla="*/ 238897 h 238897"/>
              <a:gd name="connsiteX1" fmla="*/ 453081 w 453081"/>
              <a:gd name="connsiteY1" fmla="*/ 0 h 238897"/>
              <a:gd name="connsiteX0" fmla="*/ 0 w 441358"/>
              <a:gd name="connsiteY0" fmla="*/ 285789 h 285789"/>
              <a:gd name="connsiteX1" fmla="*/ 441358 w 441358"/>
              <a:gd name="connsiteY1" fmla="*/ 0 h 285789"/>
              <a:gd name="connsiteX0" fmla="*/ 0 w 441358"/>
              <a:gd name="connsiteY0" fmla="*/ 285789 h 285789"/>
              <a:gd name="connsiteX1" fmla="*/ 441358 w 441358"/>
              <a:gd name="connsiteY1" fmla="*/ 0 h 285789"/>
              <a:gd name="connsiteX0" fmla="*/ 0 w 430967"/>
              <a:gd name="connsiteY0" fmla="*/ 60897 h 93501"/>
              <a:gd name="connsiteX1" fmla="*/ 430967 w 430967"/>
              <a:gd name="connsiteY1" fmla="*/ 92031 h 93501"/>
              <a:gd name="connsiteX0" fmla="*/ 0 w 430967"/>
              <a:gd name="connsiteY0" fmla="*/ 0 h 75316"/>
              <a:gd name="connsiteX1" fmla="*/ 430967 w 430967"/>
              <a:gd name="connsiteY1" fmla="*/ 31134 h 75316"/>
              <a:gd name="connsiteX0" fmla="*/ 0 w 259517"/>
              <a:gd name="connsiteY0" fmla="*/ 0 h 308074"/>
              <a:gd name="connsiteX1" fmla="*/ 259517 w 259517"/>
              <a:gd name="connsiteY1" fmla="*/ 306493 h 308074"/>
              <a:gd name="connsiteX0" fmla="*/ 0 w 259663"/>
              <a:gd name="connsiteY0" fmla="*/ 0 h 306493"/>
              <a:gd name="connsiteX1" fmla="*/ 259517 w 259663"/>
              <a:gd name="connsiteY1" fmla="*/ 306493 h 306493"/>
              <a:gd name="connsiteX0" fmla="*/ 26 w 259680"/>
              <a:gd name="connsiteY0" fmla="*/ 0 h 306493"/>
              <a:gd name="connsiteX1" fmla="*/ 259543 w 259680"/>
              <a:gd name="connsiteY1" fmla="*/ 306493 h 306493"/>
              <a:gd name="connsiteX0" fmla="*/ 35 w 192193"/>
              <a:gd name="connsiteY0" fmla="*/ 0 h 311688"/>
              <a:gd name="connsiteX1" fmla="*/ 192011 w 192193"/>
              <a:gd name="connsiteY1" fmla="*/ 311688 h 311688"/>
              <a:gd name="connsiteX0" fmla="*/ 36 w 192025"/>
              <a:gd name="connsiteY0" fmla="*/ 0 h 311688"/>
              <a:gd name="connsiteX1" fmla="*/ 192012 w 192025"/>
              <a:gd name="connsiteY1" fmla="*/ 311688 h 311688"/>
              <a:gd name="connsiteX0" fmla="*/ 36 w 192025"/>
              <a:gd name="connsiteY0" fmla="*/ 0 h 311688"/>
              <a:gd name="connsiteX1" fmla="*/ 192012 w 192025"/>
              <a:gd name="connsiteY1" fmla="*/ 311688 h 311688"/>
              <a:gd name="connsiteX0" fmla="*/ 248 w 192237"/>
              <a:gd name="connsiteY0" fmla="*/ 0 h 311688"/>
              <a:gd name="connsiteX1" fmla="*/ 192224 w 192237"/>
              <a:gd name="connsiteY1" fmla="*/ 311688 h 311688"/>
              <a:gd name="connsiteX0" fmla="*/ 3509 w 195496"/>
              <a:gd name="connsiteY0" fmla="*/ 0 h 311688"/>
              <a:gd name="connsiteX1" fmla="*/ 195485 w 195496"/>
              <a:gd name="connsiteY1" fmla="*/ 311688 h 311688"/>
              <a:gd name="connsiteX0" fmla="*/ 2617 w 194605"/>
              <a:gd name="connsiteY0" fmla="*/ 0 h 311688"/>
              <a:gd name="connsiteX1" fmla="*/ 194593 w 194605"/>
              <a:gd name="connsiteY1" fmla="*/ 311688 h 311688"/>
              <a:gd name="connsiteX0" fmla="*/ 2563 w 194701"/>
              <a:gd name="connsiteY0" fmla="*/ 0 h 311688"/>
              <a:gd name="connsiteX1" fmla="*/ 194539 w 194701"/>
              <a:gd name="connsiteY1" fmla="*/ 311688 h 311688"/>
              <a:gd name="connsiteX0" fmla="*/ 2368 w 196527"/>
              <a:gd name="connsiteY0" fmla="*/ 0 h 311688"/>
              <a:gd name="connsiteX1" fmla="*/ 194344 w 196527"/>
              <a:gd name="connsiteY1" fmla="*/ 311688 h 311688"/>
              <a:gd name="connsiteX0" fmla="*/ 3088 w 135568"/>
              <a:gd name="connsiteY0" fmla="*/ 0 h 316884"/>
              <a:gd name="connsiteX1" fmla="*/ 132718 w 135568"/>
              <a:gd name="connsiteY1" fmla="*/ 316884 h 316884"/>
              <a:gd name="connsiteX0" fmla="*/ 3623 w 133253"/>
              <a:gd name="connsiteY0" fmla="*/ 0 h 316884"/>
              <a:gd name="connsiteX1" fmla="*/ 133253 w 133253"/>
              <a:gd name="connsiteY1" fmla="*/ 316884 h 316884"/>
              <a:gd name="connsiteX0" fmla="*/ 0 w 129630"/>
              <a:gd name="connsiteY0" fmla="*/ 0 h 316884"/>
              <a:gd name="connsiteX1" fmla="*/ 129630 w 129630"/>
              <a:gd name="connsiteY1" fmla="*/ 316884 h 316884"/>
              <a:gd name="connsiteX0" fmla="*/ 514 w 130144"/>
              <a:gd name="connsiteY0" fmla="*/ 0 h 316884"/>
              <a:gd name="connsiteX1" fmla="*/ 130144 w 130144"/>
              <a:gd name="connsiteY1" fmla="*/ 316884 h 316884"/>
              <a:gd name="connsiteX0" fmla="*/ 593 w 111040"/>
              <a:gd name="connsiteY0" fmla="*/ 0 h 322903"/>
              <a:gd name="connsiteX1" fmla="*/ 111040 w 111040"/>
              <a:gd name="connsiteY1" fmla="*/ 322903 h 322903"/>
              <a:gd name="connsiteX0" fmla="*/ 566 w 111070"/>
              <a:gd name="connsiteY0" fmla="*/ 0 h 322903"/>
              <a:gd name="connsiteX1" fmla="*/ 111013 w 111070"/>
              <a:gd name="connsiteY1" fmla="*/ 322903 h 322903"/>
              <a:gd name="connsiteX0" fmla="*/ 0 w 110512"/>
              <a:gd name="connsiteY0" fmla="*/ 0 h 322903"/>
              <a:gd name="connsiteX1" fmla="*/ 110447 w 110512"/>
              <a:gd name="connsiteY1" fmla="*/ 322903 h 322903"/>
              <a:gd name="connsiteX0" fmla="*/ 0 w 111009"/>
              <a:gd name="connsiteY0" fmla="*/ 0 h 322903"/>
              <a:gd name="connsiteX1" fmla="*/ 110447 w 111009"/>
              <a:gd name="connsiteY1" fmla="*/ 322903 h 322903"/>
              <a:gd name="connsiteX0" fmla="*/ 73 w 111041"/>
              <a:gd name="connsiteY0" fmla="*/ 0 h 322903"/>
              <a:gd name="connsiteX1" fmla="*/ 110520 w 111041"/>
              <a:gd name="connsiteY1" fmla="*/ 322903 h 322903"/>
              <a:gd name="connsiteX0" fmla="*/ 80 w 101242"/>
              <a:gd name="connsiteY0" fmla="*/ 0 h 319894"/>
              <a:gd name="connsiteX1" fmla="*/ 100678 w 101242"/>
              <a:gd name="connsiteY1" fmla="*/ 319894 h 319894"/>
              <a:gd name="connsiteX0" fmla="*/ 24 w 101194"/>
              <a:gd name="connsiteY0" fmla="*/ 0 h 319894"/>
              <a:gd name="connsiteX1" fmla="*/ 100622 w 101194"/>
              <a:gd name="connsiteY1" fmla="*/ 319894 h 319894"/>
              <a:gd name="connsiteX0" fmla="*/ 0 w 101186"/>
              <a:gd name="connsiteY0" fmla="*/ 0 h 319894"/>
              <a:gd name="connsiteX1" fmla="*/ 100598 w 101186"/>
              <a:gd name="connsiteY1" fmla="*/ 319894 h 319894"/>
              <a:gd name="connsiteX0" fmla="*/ 79 w 101241"/>
              <a:gd name="connsiteY0" fmla="*/ 0 h 319894"/>
              <a:gd name="connsiteX1" fmla="*/ 100677 w 101241"/>
              <a:gd name="connsiteY1" fmla="*/ 319894 h 319894"/>
              <a:gd name="connsiteX0" fmla="*/ 82 w 100820"/>
              <a:gd name="connsiteY0" fmla="*/ 0 h 319894"/>
              <a:gd name="connsiteX1" fmla="*/ 100680 w 100820"/>
              <a:gd name="connsiteY1" fmla="*/ 319894 h 319894"/>
              <a:gd name="connsiteX0" fmla="*/ 78 w 101653"/>
              <a:gd name="connsiteY0" fmla="*/ 0 h 319894"/>
              <a:gd name="connsiteX1" fmla="*/ 100676 w 101653"/>
              <a:gd name="connsiteY1" fmla="*/ 319894 h 319894"/>
              <a:gd name="connsiteX0" fmla="*/ 75 w 102433"/>
              <a:gd name="connsiteY0" fmla="*/ 0 h 319894"/>
              <a:gd name="connsiteX1" fmla="*/ 100673 w 102433"/>
              <a:gd name="connsiteY1" fmla="*/ 319894 h 319894"/>
              <a:gd name="connsiteX0" fmla="*/ 94 w 76998"/>
              <a:gd name="connsiteY0" fmla="*/ 0 h 299564"/>
              <a:gd name="connsiteX1" fmla="*/ 74815 w 76998"/>
              <a:gd name="connsiteY1" fmla="*/ 299564 h 299564"/>
            </a:gdLst>
            <a:ahLst/>
            <a:cxnLst>
              <a:cxn ang="0">
                <a:pos x="connsiteX0" y="connsiteY0"/>
              </a:cxn>
              <a:cxn ang="0">
                <a:pos x="connsiteX1" y="connsiteY1"/>
              </a:cxn>
            </a:cxnLst>
            <a:rect l="l" t="t" r="r" b="b"/>
            <a:pathLst>
              <a:path w="76998" h="299564">
                <a:moveTo>
                  <a:pt x="94" y="0"/>
                </a:moveTo>
                <a:cubicBezTo>
                  <a:pt x="-3410" y="140183"/>
                  <a:pt x="92522" y="127244"/>
                  <a:pt x="74815" y="299564"/>
                </a:cubicBezTo>
              </a:path>
            </a:pathLst>
          </a:custGeom>
          <a:noFill/>
          <a:ln w="38100">
            <a:solidFill>
              <a:schemeClr val="accent6">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TextBox 70">
            <a:extLst>
              <a:ext uri="{FF2B5EF4-FFF2-40B4-BE49-F238E27FC236}">
                <a16:creationId xmlns:a16="http://schemas.microsoft.com/office/drawing/2014/main" id="{7D7BC9E8-D5DF-AB4D-9BD8-A16CF24FD4E8}"/>
              </a:ext>
            </a:extLst>
          </p:cNvPr>
          <p:cNvSpPr txBox="1"/>
          <p:nvPr/>
        </p:nvSpPr>
        <p:spPr>
          <a:xfrm>
            <a:off x="1" y="2585709"/>
            <a:ext cx="926958" cy="215444"/>
          </a:xfrm>
          <a:prstGeom prst="rect">
            <a:avLst/>
          </a:prstGeom>
          <a:noFill/>
        </p:spPr>
        <p:txBody>
          <a:bodyPr wrap="square" rtlCol="0">
            <a:spAutoFit/>
          </a:bodyPr>
          <a:lstStyle/>
          <a:p>
            <a:pPr algn="ctr"/>
            <a:r>
              <a:rPr lang="nb-NO" sz="800" dirty="0">
                <a:solidFill>
                  <a:schemeClr val="accent1">
                    <a:lumMod val="60000"/>
                    <a:lumOff val="40000"/>
                  </a:schemeClr>
                </a:solidFill>
              </a:rPr>
              <a:t>IT</a:t>
            </a:r>
          </a:p>
        </p:txBody>
      </p:sp>
      <p:sp>
        <p:nvSpPr>
          <p:cNvPr id="72" name="TextBox 71">
            <a:extLst>
              <a:ext uri="{FF2B5EF4-FFF2-40B4-BE49-F238E27FC236}">
                <a16:creationId xmlns:a16="http://schemas.microsoft.com/office/drawing/2014/main" id="{9324C717-89D9-154E-9FDC-4AC0F7967EFB}"/>
              </a:ext>
            </a:extLst>
          </p:cNvPr>
          <p:cNvSpPr txBox="1"/>
          <p:nvPr/>
        </p:nvSpPr>
        <p:spPr>
          <a:xfrm>
            <a:off x="1" y="2838311"/>
            <a:ext cx="926958" cy="215444"/>
          </a:xfrm>
          <a:prstGeom prst="rect">
            <a:avLst/>
          </a:prstGeom>
          <a:noFill/>
        </p:spPr>
        <p:txBody>
          <a:bodyPr wrap="square" rtlCol="0">
            <a:spAutoFit/>
          </a:bodyPr>
          <a:lstStyle/>
          <a:p>
            <a:pPr algn="ctr"/>
            <a:r>
              <a:rPr lang="nb-NO" sz="800" dirty="0">
                <a:solidFill>
                  <a:schemeClr val="accent1">
                    <a:lumMod val="60000"/>
                    <a:lumOff val="40000"/>
                  </a:schemeClr>
                </a:solidFill>
              </a:rPr>
              <a:t>forretning</a:t>
            </a:r>
          </a:p>
        </p:txBody>
      </p:sp>
    </p:spTree>
    <p:extLst>
      <p:ext uri="{BB962C8B-B14F-4D97-AF65-F5344CB8AC3E}">
        <p14:creationId xmlns:p14="http://schemas.microsoft.com/office/powerpoint/2010/main" val="147825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right)">
                                      <p:cBhvr>
                                        <p:cTn id="57" dur="500"/>
                                        <p:tgtEl>
                                          <p:spTgt spid="42"/>
                                        </p:tgtEl>
                                      </p:cBhvr>
                                    </p:animEffec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up)">
                                      <p:cBhvr>
                                        <p:cTn id="88" dur="500"/>
                                        <p:tgtEl>
                                          <p:spTgt spid="44"/>
                                        </p:tgtEl>
                                      </p:cBhvr>
                                    </p:animEffec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up)">
                                      <p:cBhvr>
                                        <p:cTn id="101" dur="500"/>
                                        <p:tgtEl>
                                          <p:spTgt spid="66"/>
                                        </p:tgtEl>
                                      </p:cBhvr>
                                    </p:animEffect>
                                  </p:childTnLst>
                                </p:cTn>
                              </p:par>
                            </p:childTnLst>
                          </p:cTn>
                        </p:par>
                        <p:par>
                          <p:cTn id="102" fill="hold">
                            <p:stCondLst>
                              <p:cond delay="500"/>
                            </p:stCondLst>
                            <p:childTnLst>
                              <p:par>
                                <p:cTn id="103" presetID="1" presetClass="entr" presetSubtype="0" fill="hold" nodeType="afterEffect">
                                  <p:stCondLst>
                                    <p:cond delay="0"/>
                                  </p:stCondLst>
                                  <p:childTnLst>
                                    <p:set>
                                      <p:cBhvr>
                                        <p:cTn id="104" dur="1" fill="hold">
                                          <p:stCondLst>
                                            <p:cond delay="0"/>
                                          </p:stCondLst>
                                        </p:cTn>
                                        <p:tgtEl>
                                          <p:spTgt spid="3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wipe(up)">
                                      <p:cBhvr>
                                        <p:cTn id="109" dur="500"/>
                                        <p:tgtEl>
                                          <p:spTgt spid="67"/>
                                        </p:tgtEl>
                                      </p:cBhvr>
                                    </p:animEffect>
                                  </p:childTnLst>
                                </p:cTn>
                              </p:par>
                            </p:childTnLst>
                          </p:cTn>
                        </p:par>
                        <p:par>
                          <p:cTn id="110" fill="hold">
                            <p:stCondLst>
                              <p:cond delay="500"/>
                            </p:stCondLst>
                            <p:childTnLst>
                              <p:par>
                                <p:cTn id="111" presetID="1" presetClass="entr" presetSubtype="0" fill="hold" nodeType="after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wipe(up)">
                                      <p:cBhvr>
                                        <p:cTn id="117" dur="500"/>
                                        <p:tgtEl>
                                          <p:spTgt spid="68"/>
                                        </p:tgtEl>
                                      </p:cBhvr>
                                    </p:animEffect>
                                  </p:childTnLst>
                                </p:cTn>
                              </p:par>
                            </p:childTnLst>
                          </p:cTn>
                        </p:par>
                        <p:par>
                          <p:cTn id="118" fill="hold">
                            <p:stCondLst>
                              <p:cond delay="500"/>
                            </p:stCondLst>
                            <p:childTnLst>
                              <p:par>
                                <p:cTn id="119" presetID="1" presetClass="entr" presetSubtype="0" fill="hold" nodeType="afterEffect">
                                  <p:stCondLst>
                                    <p:cond delay="0"/>
                                  </p:stCondLst>
                                  <p:childTnLst>
                                    <p:set>
                                      <p:cBhvr>
                                        <p:cTn id="1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41" grpId="0" animBg="1"/>
      <p:bldP spid="42" grpId="0" animBg="1"/>
      <p:bldP spid="43" grpId="0" animBg="1"/>
      <p:bldP spid="44" grpId="0" animBg="1"/>
      <p:bldP spid="13" grpId="0"/>
      <p:bldP spid="47"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83D2-CD74-4BD6-B032-1A748292C7CF}"/>
              </a:ext>
            </a:extLst>
          </p:cNvPr>
          <p:cNvSpPr>
            <a:spLocks noGrp="1"/>
          </p:cNvSpPr>
          <p:nvPr>
            <p:ph type="ctrTitle"/>
          </p:nvPr>
        </p:nvSpPr>
        <p:spPr>
          <a:xfrm>
            <a:off x="1108939" y="1425034"/>
            <a:ext cx="3085573" cy="478264"/>
          </a:xfrm>
        </p:spPr>
        <p:txBody>
          <a:bodyPr/>
          <a:lstStyle/>
          <a:p>
            <a:r>
              <a:rPr lang="nb-NO" dirty="0" err="1">
                <a:solidFill>
                  <a:schemeClr val="tx1"/>
                </a:solidFill>
              </a:rPr>
              <a:t>Ka</a:t>
            </a:r>
            <a:r>
              <a:rPr lang="nb-NO" dirty="0">
                <a:solidFill>
                  <a:schemeClr val="tx1"/>
                </a:solidFill>
              </a:rPr>
              <a:t> </a:t>
            </a:r>
            <a:r>
              <a:rPr lang="nb-NO" dirty="0" err="1">
                <a:solidFill>
                  <a:schemeClr val="tx1"/>
                </a:solidFill>
              </a:rPr>
              <a:t>é</a:t>
            </a:r>
            <a:r>
              <a:rPr lang="nb-NO" dirty="0">
                <a:solidFill>
                  <a:schemeClr val="tx1"/>
                </a:solidFill>
              </a:rPr>
              <a:t> poenget?</a:t>
            </a:r>
          </a:p>
        </p:txBody>
      </p:sp>
      <p:sp>
        <p:nvSpPr>
          <p:cNvPr id="4" name="Text Placeholder 3">
            <a:extLst>
              <a:ext uri="{FF2B5EF4-FFF2-40B4-BE49-F238E27FC236}">
                <a16:creationId xmlns:a16="http://schemas.microsoft.com/office/drawing/2014/main" id="{D5F5FFFB-D628-4353-9C05-9AA5F29D7C97}"/>
              </a:ext>
            </a:extLst>
          </p:cNvPr>
          <p:cNvSpPr>
            <a:spLocks noGrp="1"/>
          </p:cNvSpPr>
          <p:nvPr>
            <p:ph type="body" sz="quarter" idx="12"/>
          </p:nvPr>
        </p:nvSpPr>
        <p:spPr>
          <a:xfrm>
            <a:off x="1108939" y="1206929"/>
            <a:ext cx="3085584" cy="153888"/>
          </a:xfrm>
        </p:spPr>
        <p:txBody>
          <a:bodyPr/>
          <a:lstStyle/>
          <a:p>
            <a:r>
              <a:rPr lang="nb-NO" dirty="0">
                <a:solidFill>
                  <a:schemeClr val="tx1"/>
                </a:solidFill>
              </a:rPr>
              <a:t>DESIGN Workshop</a:t>
            </a:r>
          </a:p>
        </p:txBody>
      </p:sp>
      <p:sp>
        <p:nvSpPr>
          <p:cNvPr id="3" name="Text Placeholder 2">
            <a:extLst>
              <a:ext uri="{FF2B5EF4-FFF2-40B4-BE49-F238E27FC236}">
                <a16:creationId xmlns:a16="http://schemas.microsoft.com/office/drawing/2014/main" id="{C35C3056-E9A8-4312-B8DD-05E1F72F60C9}"/>
              </a:ext>
            </a:extLst>
          </p:cNvPr>
          <p:cNvSpPr>
            <a:spLocks noGrp="1"/>
          </p:cNvSpPr>
          <p:nvPr>
            <p:ph type="body" sz="quarter" idx="11"/>
          </p:nvPr>
        </p:nvSpPr>
        <p:spPr>
          <a:xfrm>
            <a:off x="1108939" y="1967515"/>
            <a:ext cx="2785728" cy="3035333"/>
          </a:xfrm>
        </p:spPr>
        <p:txBody>
          <a:bodyPr>
            <a:normAutofit/>
          </a:bodyPr>
          <a:lstStyle/>
          <a:p>
            <a:r>
              <a:rPr lang="nb-NO" dirty="0">
                <a:solidFill>
                  <a:schemeClr val="tx1"/>
                </a:solidFill>
              </a:rPr>
              <a:t>Som BI konsulenter hjelper vi kundene våre med å lage analyseløsninger. Målet med denne workshopen er å identifisere hva vi kan bidra med som skaper mest mulig verdi så raskt som mulig. Dette oppnår vi gjennom 3 aktiviteter:</a:t>
            </a:r>
          </a:p>
          <a:p>
            <a:pPr marL="171450" indent="-171450">
              <a:buFont typeface="Arial" panose="020B0604020202020204" pitchFamily="34" charset="0"/>
              <a:buChar char="•"/>
            </a:pPr>
            <a:r>
              <a:rPr lang="nb-NO" dirty="0">
                <a:solidFill>
                  <a:schemeClr val="tx1"/>
                </a:solidFill>
              </a:rPr>
              <a:t>Bli enige om </a:t>
            </a:r>
            <a:r>
              <a:rPr lang="nb-NO" dirty="0" err="1">
                <a:solidFill>
                  <a:schemeClr val="tx1"/>
                </a:solidFill>
              </a:rPr>
              <a:t>målbilde</a:t>
            </a:r>
            <a:endParaRPr lang="nb-NO" dirty="0">
              <a:solidFill>
                <a:schemeClr val="tx1"/>
              </a:solidFill>
            </a:endParaRPr>
          </a:p>
          <a:p>
            <a:pPr marL="171450" indent="-171450">
              <a:buFont typeface="Arial" panose="020B0604020202020204" pitchFamily="34" charset="0"/>
              <a:buChar char="•"/>
            </a:pPr>
            <a:r>
              <a:rPr lang="nb-NO" dirty="0">
                <a:solidFill>
                  <a:schemeClr val="tx1"/>
                </a:solidFill>
              </a:rPr>
              <a:t>Kartlegge og prioritere utfordringene</a:t>
            </a:r>
          </a:p>
          <a:p>
            <a:pPr marL="171450" indent="-171450">
              <a:buFont typeface="Arial" panose="020B0604020202020204" pitchFamily="34" charset="0"/>
              <a:buChar char="•"/>
            </a:pPr>
            <a:r>
              <a:rPr lang="nb-NO" dirty="0">
                <a:solidFill>
                  <a:schemeClr val="tx1"/>
                </a:solidFill>
              </a:rPr>
              <a:t>Skissere og velge ut </a:t>
            </a:r>
            <a:r>
              <a:rPr lang="nb-NO" dirty="0" err="1">
                <a:solidFill>
                  <a:schemeClr val="tx1"/>
                </a:solidFill>
              </a:rPr>
              <a:t>dashboards</a:t>
            </a:r>
            <a:endParaRPr lang="nb-NO" dirty="0">
              <a:solidFill>
                <a:schemeClr val="tx1"/>
              </a:solidFill>
            </a:endParaRPr>
          </a:p>
          <a:p>
            <a:pPr marL="171450" indent="-171450">
              <a:buFont typeface="Arial" panose="020B0604020202020204" pitchFamily="34" charset="0"/>
              <a:buChar char="•"/>
            </a:pPr>
            <a:r>
              <a:rPr lang="nb-NO" dirty="0">
                <a:solidFill>
                  <a:schemeClr val="tx1"/>
                </a:solidFill>
              </a:rPr>
              <a:t>Dokumentere arbeidet i workshopen</a:t>
            </a:r>
          </a:p>
          <a:p>
            <a:r>
              <a:rPr lang="nb-NO" dirty="0">
                <a:solidFill>
                  <a:schemeClr val="tx1"/>
                </a:solidFill>
              </a:rPr>
              <a:t>I etterkant formuleres et løsningsforslag med plan for gjennomføring.</a:t>
            </a:r>
          </a:p>
        </p:txBody>
      </p:sp>
      <p:pic>
        <p:nvPicPr>
          <p:cNvPr id="7" name="Bilde 8">
            <a:extLst>
              <a:ext uri="{FF2B5EF4-FFF2-40B4-BE49-F238E27FC236}">
                <a16:creationId xmlns:a16="http://schemas.microsoft.com/office/drawing/2014/main" id="{9E5B0FF1-C38C-42BD-8F1D-77B93079D4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8033" y="4597849"/>
            <a:ext cx="856781" cy="334800"/>
          </a:xfrm>
          <a:prstGeom prst="rect">
            <a:avLst/>
          </a:prstGeom>
        </p:spPr>
      </p:pic>
      <p:pic>
        <p:nvPicPr>
          <p:cNvPr id="14" name="Picture 13" descr="A group of people sitting at a table&#13;&#10;&#13;&#10;Description automatically generated">
            <a:extLst>
              <a:ext uri="{FF2B5EF4-FFF2-40B4-BE49-F238E27FC236}">
                <a16:creationId xmlns:a16="http://schemas.microsoft.com/office/drawing/2014/main" id="{3A0572CA-0E37-AD4E-81B6-9B037145D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221" y="213546"/>
            <a:ext cx="2419020" cy="1613318"/>
          </a:xfrm>
          <a:prstGeom prst="rect">
            <a:avLst/>
          </a:prstGeom>
        </p:spPr>
      </p:pic>
      <p:pic>
        <p:nvPicPr>
          <p:cNvPr id="15" name="Picture 14" descr="A picture containing person, indoor, wall, man&#13;&#10;&#13;&#10;Description automatically generated">
            <a:extLst>
              <a:ext uri="{FF2B5EF4-FFF2-40B4-BE49-F238E27FC236}">
                <a16:creationId xmlns:a16="http://schemas.microsoft.com/office/drawing/2014/main" id="{19A125E6-C358-1147-92F5-5FE6E9BF6B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9221" y="1876838"/>
            <a:ext cx="2414935" cy="1609138"/>
          </a:xfrm>
          <a:prstGeom prst="rect">
            <a:avLst/>
          </a:prstGeom>
        </p:spPr>
      </p:pic>
      <p:pic>
        <p:nvPicPr>
          <p:cNvPr id="16" name="Picture 15" descr="A picture containing person, cutting, indoor, scissors&#13;&#10;&#13;&#10;Description automatically generated">
            <a:extLst>
              <a:ext uri="{FF2B5EF4-FFF2-40B4-BE49-F238E27FC236}">
                <a16:creationId xmlns:a16="http://schemas.microsoft.com/office/drawing/2014/main" id="{1C74E4DA-5553-DA40-9267-4F839C01C1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1263" y="3535950"/>
            <a:ext cx="2414935" cy="1609138"/>
          </a:xfrm>
          <a:prstGeom prst="rect">
            <a:avLst/>
          </a:prstGeom>
        </p:spPr>
      </p:pic>
      <p:pic>
        <p:nvPicPr>
          <p:cNvPr id="12" name="Picture 11" descr="A person sitting at a table&#13;&#10;&#13;&#10;Description automatically generated">
            <a:extLst>
              <a:ext uri="{FF2B5EF4-FFF2-40B4-BE49-F238E27FC236}">
                <a16:creationId xmlns:a16="http://schemas.microsoft.com/office/drawing/2014/main" id="{49E35FA9-C079-F940-8D1B-2F1AF9D569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1108" y="216617"/>
            <a:ext cx="2412891" cy="1609139"/>
          </a:xfrm>
          <a:prstGeom prst="rect">
            <a:avLst/>
          </a:prstGeom>
        </p:spPr>
      </p:pic>
      <p:pic>
        <p:nvPicPr>
          <p:cNvPr id="13" name="Picture 12" descr="A display in a store&#13;&#10;&#13;&#10;Description automatically generated">
            <a:extLst>
              <a:ext uri="{FF2B5EF4-FFF2-40B4-BE49-F238E27FC236}">
                <a16:creationId xmlns:a16="http://schemas.microsoft.com/office/drawing/2014/main" id="{F969D42C-30BD-4E4D-896F-7550C07B00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27022" y="1872912"/>
            <a:ext cx="2416977" cy="1609139"/>
          </a:xfrm>
          <a:prstGeom prst="rect">
            <a:avLst/>
          </a:prstGeom>
        </p:spPr>
      </p:pic>
      <p:pic>
        <p:nvPicPr>
          <p:cNvPr id="17" name="Picture 16" descr="A close up of text on a whiteboard&#13;&#10;&#13;&#10;Description automatically generated">
            <a:extLst>
              <a:ext uri="{FF2B5EF4-FFF2-40B4-BE49-F238E27FC236}">
                <a16:creationId xmlns:a16="http://schemas.microsoft.com/office/drawing/2014/main" id="{FD784986-615A-7347-862E-6C8620B003BA}"/>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6722937" y="3535950"/>
            <a:ext cx="2421063" cy="1609138"/>
          </a:xfrm>
          <a:prstGeom prst="rect">
            <a:avLst/>
          </a:prstGeom>
        </p:spPr>
      </p:pic>
    </p:spTree>
    <p:extLst>
      <p:ext uri="{BB962C8B-B14F-4D97-AF65-F5344CB8AC3E}">
        <p14:creationId xmlns:p14="http://schemas.microsoft.com/office/powerpoint/2010/main" val="1652890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74DA3C-897F-6B47-89A7-7C7E141BF6F1}"/>
              </a:ext>
            </a:extLst>
          </p:cNvPr>
          <p:cNvSpPr>
            <a:spLocks noGrp="1"/>
          </p:cNvSpPr>
          <p:nvPr>
            <p:ph type="body" sz="quarter" idx="12"/>
          </p:nvPr>
        </p:nvSpPr>
        <p:spPr/>
        <p:txBody>
          <a:bodyPr/>
          <a:lstStyle/>
          <a:p>
            <a:r>
              <a:rPr lang="nb-NO" dirty="0"/>
              <a:t>DESIGN Workshop</a:t>
            </a:r>
          </a:p>
        </p:txBody>
      </p:sp>
      <p:sp>
        <p:nvSpPr>
          <p:cNvPr id="4" name="Text Placeholder 3">
            <a:extLst>
              <a:ext uri="{FF2B5EF4-FFF2-40B4-BE49-F238E27FC236}">
                <a16:creationId xmlns:a16="http://schemas.microsoft.com/office/drawing/2014/main" id="{4C3DC137-C28E-B047-BFCB-9C94DB1C5CA1}"/>
              </a:ext>
            </a:extLst>
          </p:cNvPr>
          <p:cNvSpPr>
            <a:spLocks noGrp="1"/>
          </p:cNvSpPr>
          <p:nvPr>
            <p:ph type="body" sz="quarter" idx="11"/>
          </p:nvPr>
        </p:nvSpPr>
        <p:spPr>
          <a:xfrm>
            <a:off x="4849805" y="1965331"/>
            <a:ext cx="3595925" cy="2144969"/>
          </a:xfrm>
        </p:spPr>
        <p:txBody>
          <a:bodyPr>
            <a:normAutofit/>
          </a:bodyPr>
          <a:lstStyle/>
          <a:p>
            <a:r>
              <a:rPr lang="nb-NO" sz="2000" dirty="0"/>
              <a:t>Kunden skal oppfatte det som lærerikt og nyttig å delta aktivt i analyseprosjektet</a:t>
            </a:r>
          </a:p>
        </p:txBody>
      </p:sp>
      <p:sp>
        <p:nvSpPr>
          <p:cNvPr id="5" name="Text Placeholder 4">
            <a:extLst>
              <a:ext uri="{FF2B5EF4-FFF2-40B4-BE49-F238E27FC236}">
                <a16:creationId xmlns:a16="http://schemas.microsoft.com/office/drawing/2014/main" id="{2E0F05EE-3196-CE42-A3CE-634670C417CA}"/>
              </a:ext>
            </a:extLst>
          </p:cNvPr>
          <p:cNvSpPr>
            <a:spLocks noGrp="1"/>
          </p:cNvSpPr>
          <p:nvPr>
            <p:ph type="body" sz="quarter" idx="14"/>
          </p:nvPr>
        </p:nvSpPr>
        <p:spPr/>
        <p:txBody>
          <a:bodyPr/>
          <a:lstStyle/>
          <a:p>
            <a:endParaRPr lang="nb-NO"/>
          </a:p>
        </p:txBody>
      </p:sp>
      <p:pic>
        <p:nvPicPr>
          <p:cNvPr id="8" name="Picture Placeholder 7" descr="A person standing in front of a mirror posing for the camera&#13;&#10;&#13;&#10;Description automatically generated">
            <a:extLst>
              <a:ext uri="{FF2B5EF4-FFF2-40B4-BE49-F238E27FC236}">
                <a16:creationId xmlns:a16="http://schemas.microsoft.com/office/drawing/2014/main" id="{FBB79AE1-5ECA-5C48-963B-2C47099170E2}"/>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a:xfrm>
            <a:off x="421253" y="475260"/>
            <a:ext cx="3809256" cy="4316939"/>
          </a:xfrm>
        </p:spPr>
      </p:pic>
    </p:spTree>
    <p:extLst>
      <p:ext uri="{BB962C8B-B14F-4D97-AF65-F5344CB8AC3E}">
        <p14:creationId xmlns:p14="http://schemas.microsoft.com/office/powerpoint/2010/main" val="233752294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74DA3C-897F-6B47-89A7-7C7E141BF6F1}"/>
              </a:ext>
            </a:extLst>
          </p:cNvPr>
          <p:cNvSpPr>
            <a:spLocks noGrp="1"/>
          </p:cNvSpPr>
          <p:nvPr>
            <p:ph type="body" sz="quarter" idx="12"/>
          </p:nvPr>
        </p:nvSpPr>
        <p:spPr/>
        <p:txBody>
          <a:bodyPr/>
          <a:lstStyle/>
          <a:p>
            <a:r>
              <a:rPr lang="nb-NO" dirty="0"/>
              <a:t>DESIGN Workshop</a:t>
            </a:r>
          </a:p>
        </p:txBody>
      </p:sp>
      <p:sp>
        <p:nvSpPr>
          <p:cNvPr id="4" name="Text Placeholder 3">
            <a:extLst>
              <a:ext uri="{FF2B5EF4-FFF2-40B4-BE49-F238E27FC236}">
                <a16:creationId xmlns:a16="http://schemas.microsoft.com/office/drawing/2014/main" id="{4C3DC137-C28E-B047-BFCB-9C94DB1C5CA1}"/>
              </a:ext>
            </a:extLst>
          </p:cNvPr>
          <p:cNvSpPr>
            <a:spLocks noGrp="1"/>
          </p:cNvSpPr>
          <p:nvPr>
            <p:ph type="body" sz="quarter" idx="11"/>
          </p:nvPr>
        </p:nvSpPr>
        <p:spPr>
          <a:xfrm>
            <a:off x="4849805" y="1965331"/>
            <a:ext cx="3595925" cy="2144969"/>
          </a:xfrm>
        </p:spPr>
        <p:txBody>
          <a:bodyPr>
            <a:normAutofit/>
          </a:bodyPr>
          <a:lstStyle/>
          <a:p>
            <a:r>
              <a:rPr lang="nb-NO" sz="2000" dirty="0"/>
              <a:t>Design Workshop er en aktiviteten hvor kunden må være 100% tilstede</a:t>
            </a:r>
          </a:p>
        </p:txBody>
      </p:sp>
      <p:sp>
        <p:nvSpPr>
          <p:cNvPr id="5" name="Text Placeholder 4">
            <a:extLst>
              <a:ext uri="{FF2B5EF4-FFF2-40B4-BE49-F238E27FC236}">
                <a16:creationId xmlns:a16="http://schemas.microsoft.com/office/drawing/2014/main" id="{2E0F05EE-3196-CE42-A3CE-634670C417CA}"/>
              </a:ext>
            </a:extLst>
          </p:cNvPr>
          <p:cNvSpPr>
            <a:spLocks noGrp="1"/>
          </p:cNvSpPr>
          <p:nvPr>
            <p:ph type="body" sz="quarter" idx="14"/>
          </p:nvPr>
        </p:nvSpPr>
        <p:spPr/>
        <p:txBody>
          <a:bodyPr/>
          <a:lstStyle/>
          <a:p>
            <a:endParaRPr lang="nb-NO"/>
          </a:p>
        </p:txBody>
      </p:sp>
      <p:pic>
        <p:nvPicPr>
          <p:cNvPr id="9" name="Picture Placeholder 8" descr="A picture containing person, indoor, table&#13;&#10;&#13;&#10;Description automatically generated">
            <a:extLst>
              <a:ext uri="{FF2B5EF4-FFF2-40B4-BE49-F238E27FC236}">
                <a16:creationId xmlns:a16="http://schemas.microsoft.com/office/drawing/2014/main" id="{51369C50-A9CF-7C44-96BB-FF2F9EDE7E5D}"/>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80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AMESTO 22082018">
      <a:dk1>
        <a:sysClr val="windowText" lastClr="000000"/>
      </a:dk1>
      <a:lt1>
        <a:sysClr val="window" lastClr="FFFFFF"/>
      </a:lt1>
      <a:dk2>
        <a:srgbClr val="233E4C"/>
      </a:dk2>
      <a:lt2>
        <a:srgbClr val="B18E92"/>
      </a:lt2>
      <a:accent1>
        <a:srgbClr val="233E4C"/>
      </a:accent1>
      <a:accent2>
        <a:srgbClr val="A88157"/>
      </a:accent2>
      <a:accent3>
        <a:srgbClr val="696143"/>
      </a:accent3>
      <a:accent4>
        <a:srgbClr val="B18E92"/>
      </a:accent4>
      <a:accent5>
        <a:srgbClr val="B0B9C0"/>
      </a:accent5>
      <a:accent6>
        <a:srgbClr val="CAAD88"/>
      </a:accent6>
      <a:hlink>
        <a:srgbClr val="CAAD88"/>
      </a:hlink>
      <a:folHlink>
        <a:srgbClr val="B0B9C0"/>
      </a:folHlink>
    </a:clrScheme>
    <a:fontScheme name="Custom 4">
      <a:majorFont>
        <a:latin typeface="Abhaya Libre ExtraBold"/>
        <a:ea typeface=""/>
        <a:cs typeface=""/>
      </a:majorFont>
      <a:minorFont>
        <a:latin typeface="Rubik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dirty="0" err="1" smtClean="0"/>
        </a:defPPr>
      </a:lstStyle>
    </a:txDef>
  </a:objectDefaults>
  <a:extraClrSchemeLst/>
  <a:extLst>
    <a:ext uri="{05A4C25C-085E-4340-85A3-A5531E510DB2}">
      <thm15:themeFamily xmlns:thm15="http://schemas.microsoft.com/office/thememl/2012/main" name="Amesto_Firstpoint.potx" id="{3CB47FE7-E660-42AB-AF21-56E84255C081}" vid="{000341F6-4D7D-4851-B48D-6D6BDA5183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E23FCA75C000F4FAAC248D817BDF650" ma:contentTypeVersion="9" ma:contentTypeDescription="Opprett et nytt dokument." ma:contentTypeScope="" ma:versionID="3b3444945e0dab2170bf62bec08c2a76">
  <xsd:schema xmlns:xsd="http://www.w3.org/2001/XMLSchema" xmlns:xs="http://www.w3.org/2001/XMLSchema" xmlns:p="http://schemas.microsoft.com/office/2006/metadata/properties" xmlns:ns2="10f248b8-b74a-4ce2-8e64-ec8edadec0c0" xmlns:ns3="ecf6d21f-20a1-4032-a4bf-1430b00bd042" targetNamespace="http://schemas.microsoft.com/office/2006/metadata/properties" ma:root="true" ma:fieldsID="1b8e419540d5f807c4c81501c2e0ea64" ns2:_="" ns3:_="">
    <xsd:import namespace="10f248b8-b74a-4ce2-8e64-ec8edadec0c0"/>
    <xsd:import namespace="ecf6d21f-20a1-4032-a4bf-1430b00bd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248b8-b74a-4ce2-8e64-ec8edadec0c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f6d21f-20a1-4032-a4bf-1430b00bd042"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14BED-8093-49CC-9F7D-6FED0274D826}">
  <ds:schemaRefs>
    <ds:schemaRef ds:uri="http://schemas.microsoft.com/sharepoint/v3/contenttype/forms"/>
  </ds:schemaRefs>
</ds:datastoreItem>
</file>

<file path=customXml/itemProps2.xml><?xml version="1.0" encoding="utf-8"?>
<ds:datastoreItem xmlns:ds="http://schemas.openxmlformats.org/officeDocument/2006/customXml" ds:itemID="{95194FE1-266C-48CA-9DDD-57762F2EF6C8}">
  <ds:schemaRefs>
    <ds:schemaRef ds:uri="10f248b8-b74a-4ce2-8e64-ec8edadec0c0"/>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dcmitype/"/>
    <ds:schemaRef ds:uri="http://www.w3.org/XML/1998/namespace"/>
    <ds:schemaRef ds:uri="ecf6d21f-20a1-4032-a4bf-1430b00bd042"/>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65526CA-0D82-417E-86E1-32F844F19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248b8-b74a-4ce2-8e64-ec8edadec0c0"/>
    <ds:schemaRef ds:uri="ecf6d21f-20a1-4032-a4bf-1430b00bd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Office-tema</Template>
  <TotalTime>11366</TotalTime>
  <Words>3196</Words>
  <Application>Microsoft Macintosh PowerPoint</Application>
  <PresentationFormat>Custom</PresentationFormat>
  <Paragraphs>299</Paragraphs>
  <Slides>31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Rubik Light</vt:lpstr>
      <vt:lpstr>Bradley Hand ITC</vt:lpstr>
      <vt:lpstr>Rubik Medium</vt:lpstr>
      <vt:lpstr>Calibri</vt:lpstr>
      <vt:lpstr>Abhaya Libre ExtraBold</vt:lpstr>
      <vt:lpstr>Arial</vt:lpstr>
      <vt:lpstr>Office-tema</vt:lpstr>
      <vt:lpstr>Design Workshop</vt:lpstr>
      <vt:lpstr>Vi skal lage verdifulle løsninger sammen med kunden</vt:lpstr>
      <vt:lpstr>PowerPoint Presentation</vt:lpstr>
      <vt:lpstr>Komponentene i enhver analyseløsning</vt:lpstr>
      <vt:lpstr>Komponentene i enhver analyseløsning</vt:lpstr>
      <vt:lpstr>Prosessen for enhver analyseløsning</vt:lpstr>
      <vt:lpstr>Ka é poenget?</vt:lpstr>
      <vt:lpstr>PowerPoint Presentation</vt:lpstr>
      <vt:lpstr>PowerPoint Presentation</vt:lpstr>
      <vt:lpstr>PowerPoint Presentation</vt:lpstr>
      <vt:lpstr>PowerPoint Presentation</vt:lpstr>
      <vt:lpstr>PowerPoint Presentation</vt:lpstr>
      <vt:lpstr>Agenda</vt:lpstr>
      <vt:lpstr>Bakgrunn</vt:lpstr>
      <vt:lpstr>Målbilde</vt:lpstr>
      <vt:lpstr>PowerPoint Presentation</vt:lpstr>
      <vt:lpstr>PowerPoint Presentation</vt:lpstr>
      <vt:lpstr>PowerPoint Presentation</vt:lpstr>
      <vt:lpstr>Utfordringer</vt:lpstr>
      <vt:lpstr>PowerPoint Presentation</vt:lpstr>
      <vt:lpstr>PowerPoint Presentation</vt:lpstr>
      <vt:lpstr>PowerPoint Presentation</vt:lpstr>
      <vt:lpstr>PowerPoint Presentation</vt:lpstr>
      <vt:lpstr>PowerPoint Presentation</vt:lpstr>
      <vt:lpstr>Design</vt:lpstr>
      <vt:lpstr>PowerPoint Presentation</vt:lpstr>
      <vt:lpstr>PowerPoint Presentation</vt:lpstr>
      <vt:lpstr>PowerPoint Presentation</vt:lpstr>
      <vt:lpstr>Design</vt:lpstr>
      <vt:lpstr>Veien videre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Workshop</dc:title>
  <dc:creator>Paal Hellesnes</dc:creator>
  <cp:lastModifiedBy>Paal Hellesnes</cp:lastModifiedBy>
  <cp:revision>120</cp:revision>
  <dcterms:created xsi:type="dcterms:W3CDTF">2019-01-04T16:07:10Z</dcterms:created>
  <dcterms:modified xsi:type="dcterms:W3CDTF">2019-09-05T21:56:45Z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0x010100EE23FCA75C000F4FAAC248D817BDF650</vt:lpwstr>
  </property>
</Properties>
</file>