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56"/>
  </p:notesMasterIdLst>
  <p:sldIdLst>
    <p:sldId id="689" r:id="rId5"/>
    <p:sldId id="1196" r:id="rId6"/>
    <p:sldId id="1197" r:id="rId7"/>
    <p:sldId id="1246" r:id="rId8"/>
    <p:sldId id="1177" r:id="rId9"/>
    <p:sldId id="1199" r:id="rId10"/>
    <p:sldId id="1201" r:id="rId11"/>
    <p:sldId id="1200" r:id="rId12"/>
    <p:sldId id="1207" r:id="rId13"/>
    <p:sldId id="1208" r:id="rId14"/>
    <p:sldId id="1209" r:id="rId15"/>
    <p:sldId id="1210" r:id="rId16"/>
    <p:sldId id="1211" r:id="rId17"/>
    <p:sldId id="1212" r:id="rId18"/>
    <p:sldId id="1213" r:id="rId19"/>
    <p:sldId id="1173" r:id="rId20"/>
    <p:sldId id="1250" r:id="rId21"/>
    <p:sldId id="1257" r:id="rId22"/>
    <p:sldId id="1107" r:id="rId23"/>
    <p:sldId id="1141" r:id="rId24"/>
    <p:sldId id="1269" r:id="rId25"/>
    <p:sldId id="1263" r:id="rId26"/>
    <p:sldId id="1022" r:id="rId27"/>
    <p:sldId id="1192" r:id="rId28"/>
    <p:sldId id="1193" r:id="rId29"/>
    <p:sldId id="1189" r:id="rId30"/>
    <p:sldId id="1190" r:id="rId31"/>
    <p:sldId id="1235" r:id="rId32"/>
    <p:sldId id="1236" r:id="rId33"/>
    <p:sldId id="1237" r:id="rId34"/>
    <p:sldId id="1238" r:id="rId35"/>
    <p:sldId id="1243" r:id="rId36"/>
    <p:sldId id="1244" r:id="rId37"/>
    <p:sldId id="1248" r:id="rId38"/>
    <p:sldId id="1157" r:id="rId39"/>
    <p:sldId id="1153" r:id="rId40"/>
    <p:sldId id="1160" r:id="rId41"/>
    <p:sldId id="1161" r:id="rId42"/>
    <p:sldId id="1162" r:id="rId43"/>
    <p:sldId id="1165" r:id="rId44"/>
    <p:sldId id="1166" r:id="rId45"/>
    <p:sldId id="1167" r:id="rId46"/>
    <p:sldId id="1168" r:id="rId47"/>
    <p:sldId id="1163" r:id="rId48"/>
    <p:sldId id="1169" r:id="rId49"/>
    <p:sldId id="1170" r:id="rId50"/>
    <p:sldId id="1171" r:id="rId51"/>
    <p:sldId id="901" r:id="rId52"/>
    <p:sldId id="1206" r:id="rId53"/>
    <p:sldId id="1202" r:id="rId54"/>
    <p:sldId id="1203" r:id="rId55"/>
  </p:sldIdLst>
  <p:sldSz cx="9144000" cy="5145088"/>
  <p:notesSz cx="6858000" cy="9144000"/>
  <p:embeddedFontLst>
    <p:embeddedFont>
      <p:font typeface="Abhaya Libre ExtraBold" panose="02000803000000000000" pitchFamily="2" charset="77"/>
      <p:bold r:id="rId57"/>
    </p:embeddedFont>
    <p:embeddedFont>
      <p:font typeface="Bradley Hand ITC" panose="03070402050302030203" pitchFamily="66" charset="77"/>
      <p:regular r:id="rId58"/>
    </p:embeddedFont>
    <p:embeddedFont>
      <p:font typeface="Calibri" panose="020F0502020204030204" pitchFamily="34" charset="0"/>
      <p:regular r:id="rId59"/>
      <p:bold r:id="rId60"/>
      <p:italic r:id="rId61"/>
      <p:boldItalic r:id="rId62"/>
    </p:embeddedFont>
    <p:embeddedFont>
      <p:font typeface="Calibri Light" panose="020F0302020204030204" pitchFamily="34" charset="0"/>
      <p:regular r:id="rId63"/>
      <p:italic r:id="rId64"/>
    </p:embeddedFont>
    <p:embeddedFont>
      <p:font typeface="Rubik Light" pitchFamily="2" charset="-79"/>
      <p:regular r:id="rId65"/>
      <p:italic r:id="rId66"/>
    </p:embeddedFont>
    <p:embeddedFont>
      <p:font typeface="Rubik Medium" pitchFamily="2" charset="-79"/>
      <p:regular r:id="rId67"/>
      <p:italic r:id="rId6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95B3"/>
    <a:srgbClr val="485A9A"/>
    <a:srgbClr val="475889"/>
    <a:srgbClr val="E2E6E5"/>
    <a:srgbClr val="1B4C7B"/>
    <a:srgbClr val="3174B4"/>
    <a:srgbClr val="95B3D6"/>
    <a:srgbClr val="233E4C"/>
    <a:srgbClr val="D5FDA9"/>
    <a:srgbClr val="A6FC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98" autoAdjust="0"/>
    <p:restoredTop sz="96341"/>
  </p:normalViewPr>
  <p:slideViewPr>
    <p:cSldViewPr snapToGrid="0">
      <p:cViewPr>
        <p:scale>
          <a:sx n="100" d="100"/>
          <a:sy n="100" d="100"/>
        </p:scale>
        <p:origin x="1080" y="1240"/>
      </p:cViewPr>
      <p:guideLst/>
    </p:cSldViewPr>
  </p:slideViewPr>
  <p:notesTextViewPr>
    <p:cViewPr>
      <p:scale>
        <a:sx n="200" d="100"/>
        <a:sy n="200" d="100"/>
      </p:scale>
      <p:origin x="0" y="0"/>
    </p:cViewPr>
  </p:notesTextViewPr>
  <p:sorterViewPr>
    <p:cViewPr>
      <p:scale>
        <a:sx n="163" d="100"/>
        <a:sy n="16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7.fntdata"/><Relationship Id="rId68" Type="http://schemas.openxmlformats.org/officeDocument/2006/relationships/font" Target="fonts/font12.fntdata"/><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1.xml"/><Relationship Id="rId61"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68617-41E5-7847-A7C0-1255B62C5E2D}" type="datetimeFigureOut">
              <a:rPr lang="nb-NO" smtClean="0"/>
              <a:t>02.11.2019</a:t>
            </a:fld>
            <a:endParaRPr lang="nb-NO"/>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ED5AD-57A8-604A-9966-D515511EB73D}" type="slidenum">
              <a:rPr lang="nb-NO" smtClean="0"/>
              <a:t>‹#›</a:t>
            </a:fld>
            <a:endParaRPr lang="nb-NO"/>
          </a:p>
        </p:txBody>
      </p:sp>
    </p:spTree>
    <p:extLst>
      <p:ext uri="{BB962C8B-B14F-4D97-AF65-F5344CB8AC3E}">
        <p14:creationId xmlns:p14="http://schemas.microsoft.com/office/powerpoint/2010/main" val="3526592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Velkommen! Mitt navn er Pål Hellesnes og jeg jobber som BI konsulent hos </a:t>
            </a:r>
            <a:r>
              <a:rPr lang="nb-NO" dirty="0" err="1"/>
              <a:t>Firstpoint</a:t>
            </a:r>
            <a:r>
              <a:rPr lang="nb-NO" dirty="0"/>
              <a:t>, nå Amesto </a:t>
            </a:r>
            <a:r>
              <a:rPr lang="nb-NO" dirty="0" err="1"/>
              <a:t>Firstpoint</a:t>
            </a:r>
            <a:r>
              <a:rPr lang="nb-NO" dirty="0"/>
              <a:t>. Da vi startet </a:t>
            </a:r>
            <a:r>
              <a:rPr lang="nb-NO" dirty="0" err="1"/>
              <a:t>Firstpoint</a:t>
            </a:r>
            <a:r>
              <a:rPr lang="nb-NO" dirty="0"/>
              <a:t> BTC var det på bakgrunn av at vi så en tydelig kløft mellom IT og forretning hos kundene våre. Tradisjonelt var vi veldig flinke med infrastruktur og var en stor resurs for IT-avdelingen, men vi så at IT ofte ikke klarte å dekke behovene til forretningen på den beste måten. Det var som om de ikke snakket det samme språket. Tanken vår var å være brobyggeren mellom IT og forretningen, med et sterkere fokus på behovene til forretningen.</a:t>
            </a:r>
          </a:p>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1</a:t>
            </a:fld>
            <a:endParaRPr lang="nb-NO"/>
          </a:p>
        </p:txBody>
      </p:sp>
    </p:spTree>
    <p:extLst>
      <p:ext uri="{BB962C8B-B14F-4D97-AF65-F5344CB8AC3E}">
        <p14:creationId xmlns:p14="http://schemas.microsoft.com/office/powerpoint/2010/main" val="365193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14</a:t>
            </a:fld>
            <a:endParaRPr lang="nb-NO"/>
          </a:p>
        </p:txBody>
      </p:sp>
    </p:spTree>
    <p:extLst>
      <p:ext uri="{BB962C8B-B14F-4D97-AF65-F5344CB8AC3E}">
        <p14:creationId xmlns:p14="http://schemas.microsoft.com/office/powerpoint/2010/main" val="4200370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http://</a:t>
            </a:r>
            <a:r>
              <a:rPr lang="nb-NO" dirty="0" err="1"/>
              <a:t>www.bedreinnsikt.no</a:t>
            </a:r>
            <a:r>
              <a:rPr lang="nb-NO" dirty="0"/>
              <a:t>/</a:t>
            </a:r>
            <a:r>
              <a:rPr lang="nb-NO" dirty="0" err="1"/>
              <a:t>meetup</a:t>
            </a:r>
            <a:r>
              <a:rPr lang="nb-NO" dirty="0"/>
              <a:t>-design-</a:t>
            </a:r>
            <a:r>
              <a:rPr lang="nb-NO" dirty="0" err="1"/>
              <a:t>workshop.html</a:t>
            </a:r>
            <a:endParaRPr lang="nb-NO" dirty="0"/>
          </a:p>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16</a:t>
            </a:fld>
            <a:endParaRPr lang="nb-NO"/>
          </a:p>
        </p:txBody>
      </p:sp>
    </p:spTree>
    <p:extLst>
      <p:ext uri="{BB962C8B-B14F-4D97-AF65-F5344CB8AC3E}">
        <p14:creationId xmlns:p14="http://schemas.microsoft.com/office/powerpoint/2010/main" val="1896290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18</a:t>
            </a:fld>
            <a:endParaRPr lang="nb-NO"/>
          </a:p>
        </p:txBody>
      </p:sp>
    </p:spTree>
    <p:extLst>
      <p:ext uri="{BB962C8B-B14F-4D97-AF65-F5344CB8AC3E}">
        <p14:creationId xmlns:p14="http://schemas.microsoft.com/office/powerpoint/2010/main" val="836079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20</a:t>
            </a:fld>
            <a:endParaRPr lang="nb-NO"/>
          </a:p>
        </p:txBody>
      </p:sp>
    </p:spTree>
    <p:extLst>
      <p:ext uri="{BB962C8B-B14F-4D97-AF65-F5344CB8AC3E}">
        <p14:creationId xmlns:p14="http://schemas.microsoft.com/office/powerpoint/2010/main" val="1958387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22</a:t>
            </a:fld>
            <a:endParaRPr lang="nb-NO"/>
          </a:p>
        </p:txBody>
      </p:sp>
    </p:spTree>
    <p:extLst>
      <p:ext uri="{BB962C8B-B14F-4D97-AF65-F5344CB8AC3E}">
        <p14:creationId xmlns:p14="http://schemas.microsoft.com/office/powerpoint/2010/main" val="1299751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AC5356D2-5E8C-A849-8C4B-E7C353C63BE7}" type="slidenum">
              <a:rPr lang="nb-NO" smtClean="0"/>
              <a:t>23</a:t>
            </a:fld>
            <a:endParaRPr lang="nb-NO"/>
          </a:p>
        </p:txBody>
      </p:sp>
    </p:spTree>
    <p:extLst>
      <p:ext uri="{BB962C8B-B14F-4D97-AF65-F5344CB8AC3E}">
        <p14:creationId xmlns:p14="http://schemas.microsoft.com/office/powerpoint/2010/main" val="707379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a:p>
            <a:r>
              <a:rPr lang="nb-NO" dirty="0"/>
              <a:t>Når vi leser tittelen er det første jeg tenker; «</a:t>
            </a:r>
            <a:r>
              <a:rPr lang="nb-NO" dirty="0" err="1"/>
              <a:t>ahh</a:t>
            </a:r>
            <a:r>
              <a:rPr lang="nb-NO" dirty="0"/>
              <a:t>, dette er en månedsrapport for eksport av sjømat hvor de fokuserer på ulike fiskeartene». Som analytikere skanner vi tabellen først for å orientere oss for så å se etter fakta og dimensjoner. Vi ser ganske raskt at de to sentrale faktaene er mengde og verdi, muligens også pris, men den kan enkelt beregnes slik de prosentvise verdiene også kan. Vi ender da opp med en </a:t>
            </a:r>
            <a:r>
              <a:rPr lang="nb-NO" dirty="0" err="1"/>
              <a:t>faktatabell</a:t>
            </a:r>
            <a:r>
              <a:rPr lang="nb-NO" dirty="0"/>
              <a:t> med målingene Mengde (kg) og Verdi (NOK) sammen med de beregnede verdiene Mengde (%), Verdi (%) og Pris (NOK/kg). Tittelen indikerer at det er en månedsrapport. Dermed er den første dimensjonen vår måned hvor eksportdato brukes som kobling. Den eneste dimensjonen vi finner i selve tabellen er Art. Mulig vi også reflekterer over hvor kildedataene kommer fra.</a:t>
            </a:r>
          </a:p>
          <a:p>
            <a:endParaRPr lang="nb-NO" dirty="0"/>
          </a:p>
          <a:p>
            <a:r>
              <a:rPr lang="nb-NO" dirty="0"/>
              <a:t>Norsk eksport av fisk totalt per art - mengde i tonn, verdi i 1000 NOK</a:t>
            </a:r>
          </a:p>
          <a:p>
            <a:endParaRPr lang="nb-NO" dirty="0"/>
          </a:p>
          <a:p>
            <a:r>
              <a:rPr lang="nb-NO" dirty="0"/>
              <a:t>Når vi blir presentert med denne tabellen vil øynene våre automatisk begynne å skanne nedover kolonnene og bortover radene. I forhold til spesifikke observasjoner vil vi legge merke til (oppdage) at laks dominerer eksport av fisk fra Norge. Vi ser også at det selges mye makrell mens verdien er lavere enn andre fiskearter. Det er lett å tenke på gruppering av artene da «laks og ørret» ofte dukker opp som begrep innen oppdrettsnæringen, og om man skiller mellom havbruk (oppdrett) og fiskeri (villfisk).</a:t>
            </a:r>
          </a:p>
          <a:p>
            <a:endParaRPr lang="nb-NO" dirty="0"/>
          </a:p>
          <a:p>
            <a:r>
              <a:rPr lang="nb-NO" dirty="0"/>
              <a:t>Det hadde vært fint om tabellen inneholdt en rad nederst som viste totalverdiene. Det er nå vi oppdager en problemstilling. Det vil være naturlig å anta at den prosentvise fordelingen av mengde og verdi totalt ville summeres til 100%. Når vi ser litt nærmere på tallene ser vi at dette ikke stemmer som leder oss til å undres over hvilke tall vi mangler. Nå er vi usikker på disse verdiene er prosenten av totalen eller noe annet. </a:t>
            </a:r>
            <a:r>
              <a:rPr lang="nb-NO" dirty="0" err="1"/>
              <a:t>Derfom</a:t>
            </a:r>
            <a:r>
              <a:rPr lang="nb-NO" dirty="0"/>
              <a:t> dette er tilfelle så er det en kategori «Annen» for artene som vi ønsker å ta med for å få det fulle bilde.</a:t>
            </a:r>
          </a:p>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24</a:t>
            </a:fld>
            <a:endParaRPr lang="nb-NO"/>
          </a:p>
        </p:txBody>
      </p:sp>
    </p:spTree>
    <p:extLst>
      <p:ext uri="{BB962C8B-B14F-4D97-AF65-F5344CB8AC3E}">
        <p14:creationId xmlns:p14="http://schemas.microsoft.com/office/powerpoint/2010/main" val="832713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25</a:t>
            </a:fld>
            <a:endParaRPr lang="nb-NO"/>
          </a:p>
        </p:txBody>
      </p:sp>
    </p:spTree>
    <p:extLst>
      <p:ext uri="{BB962C8B-B14F-4D97-AF65-F5344CB8AC3E}">
        <p14:creationId xmlns:p14="http://schemas.microsoft.com/office/powerpoint/2010/main" val="2365874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26</a:t>
            </a:fld>
            <a:endParaRPr lang="nb-NO"/>
          </a:p>
        </p:txBody>
      </p:sp>
    </p:spTree>
    <p:extLst>
      <p:ext uri="{BB962C8B-B14F-4D97-AF65-F5344CB8AC3E}">
        <p14:creationId xmlns:p14="http://schemas.microsoft.com/office/powerpoint/2010/main" val="2758587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27</a:t>
            </a:fld>
            <a:endParaRPr lang="nb-NO"/>
          </a:p>
        </p:txBody>
      </p:sp>
    </p:spTree>
    <p:extLst>
      <p:ext uri="{BB962C8B-B14F-4D97-AF65-F5344CB8AC3E}">
        <p14:creationId xmlns:p14="http://schemas.microsoft.com/office/powerpoint/2010/main" val="1414634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2</a:t>
            </a:fld>
            <a:endParaRPr lang="nb-NO"/>
          </a:p>
        </p:txBody>
      </p:sp>
    </p:spTree>
    <p:extLst>
      <p:ext uri="{BB962C8B-B14F-4D97-AF65-F5344CB8AC3E}">
        <p14:creationId xmlns:p14="http://schemas.microsoft.com/office/powerpoint/2010/main" val="3489031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28</a:t>
            </a:fld>
            <a:endParaRPr lang="nb-NO"/>
          </a:p>
        </p:txBody>
      </p:sp>
    </p:spTree>
    <p:extLst>
      <p:ext uri="{BB962C8B-B14F-4D97-AF65-F5344CB8AC3E}">
        <p14:creationId xmlns:p14="http://schemas.microsoft.com/office/powerpoint/2010/main" val="1169806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29</a:t>
            </a:fld>
            <a:endParaRPr lang="nb-NO"/>
          </a:p>
        </p:txBody>
      </p:sp>
    </p:spTree>
    <p:extLst>
      <p:ext uri="{BB962C8B-B14F-4D97-AF65-F5344CB8AC3E}">
        <p14:creationId xmlns:p14="http://schemas.microsoft.com/office/powerpoint/2010/main" val="1814488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30</a:t>
            </a:fld>
            <a:endParaRPr lang="nb-NO"/>
          </a:p>
        </p:txBody>
      </p:sp>
    </p:spTree>
    <p:extLst>
      <p:ext uri="{BB962C8B-B14F-4D97-AF65-F5344CB8AC3E}">
        <p14:creationId xmlns:p14="http://schemas.microsoft.com/office/powerpoint/2010/main" val="2080979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31</a:t>
            </a:fld>
            <a:endParaRPr lang="nb-NO"/>
          </a:p>
        </p:txBody>
      </p:sp>
    </p:spTree>
    <p:extLst>
      <p:ext uri="{BB962C8B-B14F-4D97-AF65-F5344CB8AC3E}">
        <p14:creationId xmlns:p14="http://schemas.microsoft.com/office/powerpoint/2010/main" val="2527025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32</a:t>
            </a:fld>
            <a:endParaRPr lang="nb-NO"/>
          </a:p>
        </p:txBody>
      </p:sp>
    </p:spTree>
    <p:extLst>
      <p:ext uri="{BB962C8B-B14F-4D97-AF65-F5344CB8AC3E}">
        <p14:creationId xmlns:p14="http://schemas.microsoft.com/office/powerpoint/2010/main" val="2255926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33</a:t>
            </a:fld>
            <a:endParaRPr lang="nb-NO"/>
          </a:p>
        </p:txBody>
      </p:sp>
    </p:spTree>
    <p:extLst>
      <p:ext uri="{BB962C8B-B14F-4D97-AF65-F5344CB8AC3E}">
        <p14:creationId xmlns:p14="http://schemas.microsoft.com/office/powerpoint/2010/main" val="3282700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Antoine</a:t>
            </a:r>
            <a:r>
              <a:rPr lang="nb-NO" dirty="0"/>
              <a:t> de Saint-</a:t>
            </a:r>
            <a:r>
              <a:rPr lang="nb-NO" dirty="0" err="1"/>
              <a:t>Exupéry</a:t>
            </a:r>
            <a:r>
              <a:rPr lang="nb-NO" dirty="0"/>
              <a:t> – fransk forfatter kjent for «den lille prinsen»</a:t>
            </a:r>
          </a:p>
          <a:p>
            <a:endParaRPr lang="nb-NO" dirty="0"/>
          </a:p>
          <a:p>
            <a:r>
              <a:rPr lang="nb-NO" dirty="0"/>
              <a:t>Voksne mennesker skjønner aldri noen ting av seg selv, og barn blir trette av at de ustanselig skal for klare alt mulig for dem.</a:t>
            </a:r>
          </a:p>
        </p:txBody>
      </p:sp>
      <p:sp>
        <p:nvSpPr>
          <p:cNvPr id="4" name="Slide Number Placeholder 3"/>
          <p:cNvSpPr>
            <a:spLocks noGrp="1"/>
          </p:cNvSpPr>
          <p:nvPr>
            <p:ph type="sldNum" sz="quarter" idx="5"/>
          </p:nvPr>
        </p:nvSpPr>
        <p:spPr/>
        <p:txBody>
          <a:bodyPr/>
          <a:lstStyle/>
          <a:p>
            <a:fld id="{55FED5AD-57A8-604A-9966-D515511EB73D}" type="slidenum">
              <a:rPr lang="nb-NO" smtClean="0"/>
              <a:t>35</a:t>
            </a:fld>
            <a:endParaRPr lang="nb-NO"/>
          </a:p>
        </p:txBody>
      </p:sp>
    </p:spTree>
    <p:extLst>
      <p:ext uri="{BB962C8B-B14F-4D97-AF65-F5344CB8AC3E}">
        <p14:creationId xmlns:p14="http://schemas.microsoft.com/office/powerpoint/2010/main" val="4105031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36</a:t>
            </a:fld>
            <a:endParaRPr lang="nb-NO"/>
          </a:p>
        </p:txBody>
      </p:sp>
    </p:spTree>
    <p:extLst>
      <p:ext uri="{BB962C8B-B14F-4D97-AF65-F5344CB8AC3E}">
        <p14:creationId xmlns:p14="http://schemas.microsoft.com/office/powerpoint/2010/main" val="2487071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37</a:t>
            </a:fld>
            <a:endParaRPr lang="nb-NO"/>
          </a:p>
        </p:txBody>
      </p:sp>
    </p:spTree>
    <p:extLst>
      <p:ext uri="{BB962C8B-B14F-4D97-AF65-F5344CB8AC3E}">
        <p14:creationId xmlns:p14="http://schemas.microsoft.com/office/powerpoint/2010/main" val="2174686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38</a:t>
            </a:fld>
            <a:endParaRPr lang="nb-NO"/>
          </a:p>
        </p:txBody>
      </p:sp>
    </p:spTree>
    <p:extLst>
      <p:ext uri="{BB962C8B-B14F-4D97-AF65-F5344CB8AC3E}">
        <p14:creationId xmlns:p14="http://schemas.microsoft.com/office/powerpoint/2010/main" val="3683043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3</a:t>
            </a:fld>
            <a:endParaRPr lang="nb-NO"/>
          </a:p>
        </p:txBody>
      </p:sp>
    </p:spTree>
    <p:extLst>
      <p:ext uri="{BB962C8B-B14F-4D97-AF65-F5344CB8AC3E}">
        <p14:creationId xmlns:p14="http://schemas.microsoft.com/office/powerpoint/2010/main" val="31792246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39</a:t>
            </a:fld>
            <a:endParaRPr lang="nb-NO"/>
          </a:p>
        </p:txBody>
      </p:sp>
    </p:spTree>
    <p:extLst>
      <p:ext uri="{BB962C8B-B14F-4D97-AF65-F5344CB8AC3E}">
        <p14:creationId xmlns:p14="http://schemas.microsoft.com/office/powerpoint/2010/main" val="1100171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40</a:t>
            </a:fld>
            <a:endParaRPr lang="nb-NO"/>
          </a:p>
        </p:txBody>
      </p:sp>
    </p:spTree>
    <p:extLst>
      <p:ext uri="{BB962C8B-B14F-4D97-AF65-F5344CB8AC3E}">
        <p14:creationId xmlns:p14="http://schemas.microsoft.com/office/powerpoint/2010/main" val="273638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41</a:t>
            </a:fld>
            <a:endParaRPr lang="nb-NO"/>
          </a:p>
        </p:txBody>
      </p:sp>
    </p:spTree>
    <p:extLst>
      <p:ext uri="{BB962C8B-B14F-4D97-AF65-F5344CB8AC3E}">
        <p14:creationId xmlns:p14="http://schemas.microsoft.com/office/powerpoint/2010/main" val="5344308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42</a:t>
            </a:fld>
            <a:endParaRPr lang="nb-NO"/>
          </a:p>
        </p:txBody>
      </p:sp>
    </p:spTree>
    <p:extLst>
      <p:ext uri="{BB962C8B-B14F-4D97-AF65-F5344CB8AC3E}">
        <p14:creationId xmlns:p14="http://schemas.microsoft.com/office/powerpoint/2010/main" val="6799319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43</a:t>
            </a:fld>
            <a:endParaRPr lang="nb-NO"/>
          </a:p>
        </p:txBody>
      </p:sp>
    </p:spTree>
    <p:extLst>
      <p:ext uri="{BB962C8B-B14F-4D97-AF65-F5344CB8AC3E}">
        <p14:creationId xmlns:p14="http://schemas.microsoft.com/office/powerpoint/2010/main" val="4677846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44</a:t>
            </a:fld>
            <a:endParaRPr lang="nb-NO"/>
          </a:p>
        </p:txBody>
      </p:sp>
    </p:spTree>
    <p:extLst>
      <p:ext uri="{BB962C8B-B14F-4D97-AF65-F5344CB8AC3E}">
        <p14:creationId xmlns:p14="http://schemas.microsoft.com/office/powerpoint/2010/main" val="3774996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45</a:t>
            </a:fld>
            <a:endParaRPr lang="nb-NO"/>
          </a:p>
        </p:txBody>
      </p:sp>
    </p:spTree>
    <p:extLst>
      <p:ext uri="{BB962C8B-B14F-4D97-AF65-F5344CB8AC3E}">
        <p14:creationId xmlns:p14="http://schemas.microsoft.com/office/powerpoint/2010/main" val="7233501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46</a:t>
            </a:fld>
            <a:endParaRPr lang="nb-NO"/>
          </a:p>
        </p:txBody>
      </p:sp>
    </p:spTree>
    <p:extLst>
      <p:ext uri="{BB962C8B-B14F-4D97-AF65-F5344CB8AC3E}">
        <p14:creationId xmlns:p14="http://schemas.microsoft.com/office/powerpoint/2010/main" val="129969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47</a:t>
            </a:fld>
            <a:endParaRPr lang="nb-NO"/>
          </a:p>
        </p:txBody>
      </p:sp>
    </p:spTree>
    <p:extLst>
      <p:ext uri="{BB962C8B-B14F-4D97-AF65-F5344CB8AC3E}">
        <p14:creationId xmlns:p14="http://schemas.microsoft.com/office/powerpoint/2010/main" val="36733770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48</a:t>
            </a:fld>
            <a:endParaRPr lang="nb-NO"/>
          </a:p>
        </p:txBody>
      </p:sp>
    </p:spTree>
    <p:extLst>
      <p:ext uri="{BB962C8B-B14F-4D97-AF65-F5344CB8AC3E}">
        <p14:creationId xmlns:p14="http://schemas.microsoft.com/office/powerpoint/2010/main" val="3121375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4</a:t>
            </a:fld>
            <a:endParaRPr lang="nb-NO"/>
          </a:p>
        </p:txBody>
      </p:sp>
    </p:spTree>
    <p:extLst>
      <p:ext uri="{BB962C8B-B14F-4D97-AF65-F5344CB8AC3E}">
        <p14:creationId xmlns:p14="http://schemas.microsoft.com/office/powerpoint/2010/main" val="1479799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AC5356D2-5E8C-A849-8C4B-E7C353C63BE7}" type="slidenum">
              <a:rPr lang="nb-NO" smtClean="0"/>
              <a:t>49</a:t>
            </a:fld>
            <a:endParaRPr lang="nb-NO"/>
          </a:p>
        </p:txBody>
      </p:sp>
    </p:spTree>
    <p:extLst>
      <p:ext uri="{BB962C8B-B14F-4D97-AF65-F5344CB8AC3E}">
        <p14:creationId xmlns:p14="http://schemas.microsoft.com/office/powerpoint/2010/main" val="29478899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AC5356D2-5E8C-A849-8C4B-E7C353C63BE7}" type="slidenum">
              <a:rPr lang="nb-NO" smtClean="0"/>
              <a:t>50</a:t>
            </a:fld>
            <a:endParaRPr lang="nb-NO"/>
          </a:p>
        </p:txBody>
      </p:sp>
    </p:spTree>
    <p:extLst>
      <p:ext uri="{BB962C8B-B14F-4D97-AF65-F5344CB8AC3E}">
        <p14:creationId xmlns:p14="http://schemas.microsoft.com/office/powerpoint/2010/main" val="2340528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AC5356D2-5E8C-A849-8C4B-E7C353C63BE7}" type="slidenum">
              <a:rPr lang="nb-NO" smtClean="0"/>
              <a:t>5</a:t>
            </a:fld>
            <a:endParaRPr lang="nb-NO"/>
          </a:p>
        </p:txBody>
      </p:sp>
    </p:spTree>
    <p:extLst>
      <p:ext uri="{BB962C8B-B14F-4D97-AF65-F5344CB8AC3E}">
        <p14:creationId xmlns:p14="http://schemas.microsoft.com/office/powerpoint/2010/main" val="1238924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I prinsippet er det to tilnærminger til å lage en analyseløsning. Du kan ta utgangspunkt i de tilgjengelige dataene eller du kan ta utgangspunkt i de reelle behovene hos forretningen. Begge leder frem til målet, men løsningen vil bli veldig ulik. Den ene vil være kompleks men fleksibel mens den andre vil være enkel og intuitiv å bruke men også begrenset til de viktigste forretningsbehovene.</a:t>
            </a:r>
          </a:p>
          <a:p>
            <a:endParaRPr lang="nb-NO" dirty="0"/>
          </a:p>
          <a:p>
            <a:r>
              <a:rPr lang="nb-NO" dirty="0"/>
              <a:t>Vårt overordnede mål er å skape mest mulig verdi til kunden med minst mulig innsats. Samtidig ser vi at kundene gang på gang ønsker seg en enkel og intuitiv løsning. Vi velger altså å være forretningssentrisk når vi bygger analyseløsninger.</a:t>
            </a:r>
          </a:p>
          <a:p>
            <a:endParaRPr lang="nb-NO" dirty="0"/>
          </a:p>
          <a:p>
            <a:r>
              <a:rPr lang="nb-NO" dirty="0"/>
              <a:t>I analyseløsningen er datamodellen grensesnittet mellom IT og forretning. Oppgaven til IT er å levere kildedata på et sølvfat til forretningen. Datamodellen må være enkel og intuitiv for menneskene som jobber på forretningssiden. Da må strukturen og navngivning av dataene være forståelig sett fra et forretningsperspektiv. Det er mindre viktig at IT får en enkel oppgave å hente og tilrettelegge dataene, selv om dette er ønskelig så langt det lar seg gjøre. Men det er underordnet behovene hos forretningen. Vi må gjøre alt vi kan for å unngå at analyseløsningen blir en kuriositet som ingen bruker.</a:t>
            </a:r>
          </a:p>
          <a:p>
            <a:endParaRPr lang="nb-NO" dirty="0"/>
          </a:p>
          <a:p>
            <a:r>
              <a:rPr lang="nb-NO" dirty="0"/>
              <a:t>En av de viktige tingene som ser på er å identifisere hvilke brukere som vil bruke analyseløsningen som vi skal lage. Med samme datagrunnlag vil visualiseringene av data kunne være svært forskjellig når ansatte med ulike roller skal bruke løsningen. Dashboards vil da skreddersys de ulike behovene.</a:t>
            </a:r>
          </a:p>
          <a:p>
            <a:endParaRPr lang="nb-NO" dirty="0"/>
          </a:p>
          <a:p>
            <a:endParaRPr lang="nb-NO" dirty="0"/>
          </a:p>
        </p:txBody>
      </p:sp>
      <p:sp>
        <p:nvSpPr>
          <p:cNvPr id="4" name="Slide Number Placeholder 3"/>
          <p:cNvSpPr>
            <a:spLocks noGrp="1"/>
          </p:cNvSpPr>
          <p:nvPr>
            <p:ph type="sldNum" sz="quarter" idx="5"/>
          </p:nvPr>
        </p:nvSpPr>
        <p:spPr/>
        <p:txBody>
          <a:bodyPr/>
          <a:lstStyle/>
          <a:p>
            <a:fld id="{AC5356D2-5E8C-A849-8C4B-E7C353C63BE7}" type="slidenum">
              <a:rPr lang="nb-NO" smtClean="0"/>
              <a:t>6</a:t>
            </a:fld>
            <a:endParaRPr lang="nb-NO"/>
          </a:p>
        </p:txBody>
      </p:sp>
    </p:spTree>
    <p:extLst>
      <p:ext uri="{BB962C8B-B14F-4D97-AF65-F5344CB8AC3E}">
        <p14:creationId xmlns:p14="http://schemas.microsoft.com/office/powerpoint/2010/main" val="198083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AC5356D2-5E8C-A849-8C4B-E7C353C63BE7}" type="slidenum">
              <a:rPr lang="nb-NO" smtClean="0"/>
              <a:t>7</a:t>
            </a:fld>
            <a:endParaRPr lang="nb-NO"/>
          </a:p>
        </p:txBody>
      </p:sp>
    </p:spTree>
    <p:extLst>
      <p:ext uri="{BB962C8B-B14F-4D97-AF65-F5344CB8AC3E}">
        <p14:creationId xmlns:p14="http://schemas.microsoft.com/office/powerpoint/2010/main" val="3323284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8</a:t>
            </a:fld>
            <a:endParaRPr lang="nb-NO"/>
          </a:p>
        </p:txBody>
      </p:sp>
    </p:spTree>
    <p:extLst>
      <p:ext uri="{BB962C8B-B14F-4D97-AF65-F5344CB8AC3E}">
        <p14:creationId xmlns:p14="http://schemas.microsoft.com/office/powerpoint/2010/main" val="2160424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55FED5AD-57A8-604A-9966-D515511EB73D}" type="slidenum">
              <a:rPr lang="nb-NO" smtClean="0"/>
              <a:t>10</a:t>
            </a:fld>
            <a:endParaRPr lang="nb-NO"/>
          </a:p>
        </p:txBody>
      </p:sp>
    </p:spTree>
    <p:extLst>
      <p:ext uri="{BB962C8B-B14F-4D97-AF65-F5344CB8AC3E}">
        <p14:creationId xmlns:p14="http://schemas.microsoft.com/office/powerpoint/2010/main" val="6685925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064687A2-7911-4C93-BF00-AEAD86281D20}"/>
              </a:ext>
            </a:extLst>
          </p:cNvPr>
          <p:cNvSpPr>
            <a:spLocks noGrp="1"/>
          </p:cNvSpPr>
          <p:nvPr>
            <p:ph type="pic" sz="quarter" idx="10"/>
          </p:nvPr>
        </p:nvSpPr>
        <p:spPr>
          <a:xfrm>
            <a:off x="0" y="0"/>
            <a:ext cx="9144000" cy="5145088"/>
          </a:xfrm>
          <a:solidFill>
            <a:schemeClr val="bg1">
              <a:lumMod val="95000"/>
            </a:schemeClr>
          </a:solidFill>
        </p:spPr>
        <p:txBody>
          <a:bodyPr/>
          <a:lstStyle/>
          <a:p>
            <a:r>
              <a:rPr lang="en-US"/>
              <a:t>Click icon to add picture</a:t>
            </a:r>
            <a:endParaRPr lang="nb-NO"/>
          </a:p>
        </p:txBody>
      </p:sp>
      <p:sp>
        <p:nvSpPr>
          <p:cNvPr id="2" name="Title 1"/>
          <p:cNvSpPr>
            <a:spLocks noGrp="1"/>
          </p:cNvSpPr>
          <p:nvPr>
            <p:ph type="ctrTitle"/>
          </p:nvPr>
        </p:nvSpPr>
        <p:spPr>
          <a:xfrm>
            <a:off x="1143000" y="2135176"/>
            <a:ext cx="6858000" cy="338554"/>
          </a:xfrm>
        </p:spPr>
        <p:txBody>
          <a:bodyPr anchor="t">
            <a:spAutoFit/>
          </a:bodyPr>
          <a:lstStyle>
            <a:lvl1pPr algn="ctr">
              <a:defRPr sz="2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1882909"/>
            <a:ext cx="6858000" cy="138499"/>
          </a:xfrm>
        </p:spPr>
        <p:txBody>
          <a:bodyPr anchor="b">
            <a:spAutoFit/>
          </a:bodyPr>
          <a:lstStyle>
            <a:lvl1pPr marL="0" indent="0" algn="ctr">
              <a:buNone/>
              <a:defRPr sz="1000" cap="all" spc="11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AF4BAA22-D251-42C6-B4D4-89A4DA86F32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77599" y="4597254"/>
            <a:ext cx="859539" cy="335878"/>
          </a:xfrm>
          <a:prstGeom prst="rect">
            <a:avLst/>
          </a:prstGeom>
        </p:spPr>
      </p:pic>
    </p:spTree>
    <p:extLst>
      <p:ext uri="{BB962C8B-B14F-4D97-AF65-F5344CB8AC3E}">
        <p14:creationId xmlns:p14="http://schemas.microsoft.com/office/powerpoint/2010/main" val="291997197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pictures, title and text">
    <p:bg>
      <p:bgPr>
        <a:solidFill>
          <a:srgbClr val="DFE3E6"/>
        </a:solidFill>
        <a:effectLst/>
      </p:bgPr>
    </p:bg>
    <p:spTree>
      <p:nvGrpSpPr>
        <p:cNvPr id="1" name=""/>
        <p:cNvGrpSpPr/>
        <p:nvPr/>
      </p:nvGrpSpPr>
      <p:grpSpPr>
        <a:xfrm>
          <a:off x="0" y="0"/>
          <a:ext cx="0" cy="0"/>
          <a:chOff x="0" y="0"/>
          <a:chExt cx="0" cy="0"/>
        </a:xfrm>
      </p:grpSpPr>
      <p:sp>
        <p:nvSpPr>
          <p:cNvPr id="19" name="fargeslide">
            <a:extLst>
              <a:ext uri="{FF2B5EF4-FFF2-40B4-BE49-F238E27FC236}">
                <a16:creationId xmlns:a16="http://schemas.microsoft.com/office/drawing/2014/main" id="{E9AB0FE3-32CC-4BCA-894D-540647888EF0}"/>
              </a:ext>
            </a:extLst>
          </p:cNvPr>
          <p:cNvSpPr/>
          <p:nvPr userDrawn="1"/>
        </p:nvSpPr>
        <p:spPr>
          <a:xfrm>
            <a:off x="0" y="0"/>
            <a:ext cx="9144000" cy="5145080"/>
          </a:xfrm>
          <a:custGeom>
            <a:avLst/>
            <a:gdLst>
              <a:gd name="connsiteX0" fmla="*/ 0 w 9144000"/>
              <a:gd name="connsiteY0" fmla="*/ 0 h 5145080"/>
              <a:gd name="connsiteX1" fmla="*/ 9144000 w 9144000"/>
              <a:gd name="connsiteY1" fmla="*/ 0 h 5145080"/>
              <a:gd name="connsiteX2" fmla="*/ 9144000 w 9144000"/>
              <a:gd name="connsiteY2" fmla="*/ 5145080 h 5145080"/>
              <a:gd name="connsiteX3" fmla="*/ 9143994 w 9144000"/>
              <a:gd name="connsiteY3" fmla="*/ 5145080 h 5145080"/>
              <a:gd name="connsiteX4" fmla="*/ 9143994 w 9144000"/>
              <a:gd name="connsiteY4" fmla="*/ 216026 h 5145080"/>
              <a:gd name="connsiteX5" fmla="*/ 4918213 w 9144000"/>
              <a:gd name="connsiteY5" fmla="*/ 216026 h 5145080"/>
              <a:gd name="connsiteX6" fmla="*/ 4918213 w 9144000"/>
              <a:gd name="connsiteY6" fmla="*/ 5145080 h 5145080"/>
              <a:gd name="connsiteX7" fmla="*/ 0 w 9144000"/>
              <a:gd name="connsiteY7" fmla="*/ 5145080 h 514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5080">
                <a:moveTo>
                  <a:pt x="0" y="0"/>
                </a:moveTo>
                <a:lnTo>
                  <a:pt x="9144000" y="0"/>
                </a:lnTo>
                <a:lnTo>
                  <a:pt x="9144000" y="5145080"/>
                </a:lnTo>
                <a:lnTo>
                  <a:pt x="9143994" y="5145080"/>
                </a:lnTo>
                <a:lnTo>
                  <a:pt x="9143994" y="216026"/>
                </a:lnTo>
                <a:lnTo>
                  <a:pt x="4918213" y="216026"/>
                </a:lnTo>
                <a:lnTo>
                  <a:pt x="4918213" y="5145080"/>
                </a:lnTo>
                <a:lnTo>
                  <a:pt x="0" y="51450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p:cNvSpPr>
            <a:spLocks noGrp="1"/>
          </p:cNvSpPr>
          <p:nvPr>
            <p:ph type="ctrTitle"/>
          </p:nvPr>
        </p:nvSpPr>
        <p:spPr>
          <a:xfrm>
            <a:off x="5530291" y="1567274"/>
            <a:ext cx="3181435" cy="478264"/>
          </a:xfrm>
        </p:spPr>
        <p:txBody>
          <a:bodyPr wrap="square" anchor="t">
            <a:noAutofit/>
          </a:bodyPr>
          <a:lstStyle>
            <a:lvl1pPr algn="l">
              <a:lnSpc>
                <a:spcPct val="100000"/>
              </a:lnSpc>
              <a:defRPr sz="3000"/>
            </a:lvl1pPr>
          </a:lstStyle>
          <a:p>
            <a:r>
              <a:rPr lang="en-US"/>
              <a:t>Click to edit Master title style</a:t>
            </a:r>
            <a:endParaRPr lang="en-US" dirty="0"/>
          </a:p>
        </p:txBody>
      </p:sp>
      <p:sp>
        <p:nvSpPr>
          <p:cNvPr id="11" name="Plassholder for tekst 8">
            <a:extLst>
              <a:ext uri="{FF2B5EF4-FFF2-40B4-BE49-F238E27FC236}">
                <a16:creationId xmlns:a16="http://schemas.microsoft.com/office/drawing/2014/main" id="{F4AEAB82-0227-40AA-9CF2-7542D4D42E22}"/>
              </a:ext>
            </a:extLst>
          </p:cNvPr>
          <p:cNvSpPr>
            <a:spLocks noGrp="1"/>
          </p:cNvSpPr>
          <p:nvPr>
            <p:ph type="body" sz="quarter" idx="12"/>
          </p:nvPr>
        </p:nvSpPr>
        <p:spPr>
          <a:xfrm>
            <a:off x="5530291" y="1349169"/>
            <a:ext cx="3181447" cy="153888"/>
          </a:xfrm>
        </p:spPr>
        <p:txBody>
          <a:bodyPr wrap="square" anchor="b">
            <a:spAutoFit/>
          </a:bodyPr>
          <a:lstStyle>
            <a:lvl1pPr marL="0" indent="0">
              <a:lnSpc>
                <a:spcPct val="100000"/>
              </a:lnSpc>
              <a:spcBef>
                <a:spcPts val="0"/>
              </a:spcBef>
              <a:buNone/>
              <a:defRPr cap="all" spc="300" baseline="0"/>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7" name="Plassholder for tekst 8">
            <a:extLst>
              <a:ext uri="{FF2B5EF4-FFF2-40B4-BE49-F238E27FC236}">
                <a16:creationId xmlns:a16="http://schemas.microsoft.com/office/drawing/2014/main" id="{96CFE13F-2AA6-42B1-A65A-9276BBF278AC}"/>
              </a:ext>
            </a:extLst>
          </p:cNvPr>
          <p:cNvSpPr>
            <a:spLocks noGrp="1"/>
          </p:cNvSpPr>
          <p:nvPr>
            <p:ph type="body" sz="quarter" idx="11"/>
          </p:nvPr>
        </p:nvSpPr>
        <p:spPr>
          <a:xfrm>
            <a:off x="5530291" y="2045541"/>
            <a:ext cx="3181447" cy="2144969"/>
          </a:xfrm>
        </p:spPr>
        <p:txBody>
          <a:bodyPr/>
          <a:lstStyle>
            <a:lvl1pPr marL="0" indent="0">
              <a:lnSpc>
                <a:spcPct val="135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16" name="Plassholder for bilde 15">
            <a:extLst>
              <a:ext uri="{FF2B5EF4-FFF2-40B4-BE49-F238E27FC236}">
                <a16:creationId xmlns:a16="http://schemas.microsoft.com/office/drawing/2014/main" id="{54C531AC-9DC9-4D0F-AF1D-70FC491D830F}"/>
              </a:ext>
            </a:extLst>
          </p:cNvPr>
          <p:cNvSpPr>
            <a:spLocks noGrp="1"/>
          </p:cNvSpPr>
          <p:nvPr>
            <p:ph type="pic" sz="quarter" idx="10"/>
          </p:nvPr>
        </p:nvSpPr>
        <p:spPr>
          <a:xfrm>
            <a:off x="180022" y="216027"/>
            <a:ext cx="2333092" cy="2977569"/>
          </a:xfrm>
          <a:custGeom>
            <a:avLst/>
            <a:gdLst>
              <a:gd name="connsiteX0" fmla="*/ 323102 w 2333092"/>
              <a:gd name="connsiteY0" fmla="*/ 0 h 2977569"/>
              <a:gd name="connsiteX1" fmla="*/ 2333092 w 2333092"/>
              <a:gd name="connsiteY1" fmla="*/ 0 h 2977569"/>
              <a:gd name="connsiteX2" fmla="*/ 2333092 w 2333092"/>
              <a:gd name="connsiteY2" fmla="*/ 2977569 h 2977569"/>
              <a:gd name="connsiteX3" fmla="*/ 0 w 2333092"/>
              <a:gd name="connsiteY3" fmla="*/ 2977569 h 2977569"/>
              <a:gd name="connsiteX4" fmla="*/ 0 w 2333092"/>
              <a:gd name="connsiteY4" fmla="*/ 369303 h 2977569"/>
              <a:gd name="connsiteX5" fmla="*/ 324845 w 2333092"/>
              <a:gd name="connsiteY5" fmla="*/ 592 h 297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092" h="2977569">
                <a:moveTo>
                  <a:pt x="323102" y="0"/>
                </a:moveTo>
                <a:lnTo>
                  <a:pt x="2333092" y="0"/>
                </a:lnTo>
                <a:lnTo>
                  <a:pt x="2333092" y="2977569"/>
                </a:lnTo>
                <a:lnTo>
                  <a:pt x="0" y="2977569"/>
                </a:lnTo>
                <a:lnTo>
                  <a:pt x="0" y="369303"/>
                </a:lnTo>
                <a:lnTo>
                  <a:pt x="324845" y="592"/>
                </a:lnTo>
                <a:close/>
              </a:path>
            </a:pathLst>
          </a:custGeom>
          <a:solidFill>
            <a:schemeClr val="bg1">
              <a:lumMod val="95000"/>
            </a:schemeClr>
          </a:solidFill>
        </p:spPr>
        <p:txBody>
          <a:bodyPr wrap="square">
            <a:noAutofit/>
          </a:bodyPr>
          <a:lstStyle/>
          <a:p>
            <a:r>
              <a:rPr lang="en-US"/>
              <a:t>Click icon to add picture</a:t>
            </a:r>
            <a:endParaRPr lang="nb-NO"/>
          </a:p>
        </p:txBody>
      </p:sp>
      <p:sp>
        <p:nvSpPr>
          <p:cNvPr id="17" name="Plassholder for bilde 16">
            <a:extLst>
              <a:ext uri="{FF2B5EF4-FFF2-40B4-BE49-F238E27FC236}">
                <a16:creationId xmlns:a16="http://schemas.microsoft.com/office/drawing/2014/main" id="{6F22BCBC-D126-46B4-BEC2-C6EDFB8EF531}"/>
              </a:ext>
            </a:extLst>
          </p:cNvPr>
          <p:cNvSpPr>
            <a:spLocks noGrp="1"/>
          </p:cNvSpPr>
          <p:nvPr>
            <p:ph type="pic" sz="quarter" idx="13"/>
          </p:nvPr>
        </p:nvSpPr>
        <p:spPr>
          <a:xfrm>
            <a:off x="2585123" y="216026"/>
            <a:ext cx="2333092" cy="4929062"/>
          </a:xfrm>
          <a:prstGeom prst="rect">
            <a:avLst/>
          </a:prstGeom>
          <a:solidFill>
            <a:schemeClr val="bg1">
              <a:lumMod val="95000"/>
            </a:schemeClr>
          </a:solidFill>
        </p:spPr>
        <p:txBody>
          <a:bodyPr wrap="square">
            <a:noAutofit/>
          </a:bodyPr>
          <a:lstStyle/>
          <a:p>
            <a:r>
              <a:rPr lang="en-US"/>
              <a:t>Click icon to add picture</a:t>
            </a:r>
            <a:endParaRPr lang="nb-NO"/>
          </a:p>
        </p:txBody>
      </p:sp>
      <p:sp>
        <p:nvSpPr>
          <p:cNvPr id="18" name="Plassholder for bilde 17">
            <a:extLst>
              <a:ext uri="{FF2B5EF4-FFF2-40B4-BE49-F238E27FC236}">
                <a16:creationId xmlns:a16="http://schemas.microsoft.com/office/drawing/2014/main" id="{476C23DD-928D-4679-8633-F759883D4A5C}"/>
              </a:ext>
            </a:extLst>
          </p:cNvPr>
          <p:cNvSpPr>
            <a:spLocks noGrp="1"/>
          </p:cNvSpPr>
          <p:nvPr>
            <p:ph type="pic" sz="quarter" idx="14"/>
          </p:nvPr>
        </p:nvSpPr>
        <p:spPr>
          <a:xfrm>
            <a:off x="180022" y="3265596"/>
            <a:ext cx="2333092" cy="1879484"/>
          </a:xfrm>
          <a:prstGeom prst="rect">
            <a:avLst/>
          </a:prstGeom>
          <a:solidFill>
            <a:schemeClr val="bg1">
              <a:lumMod val="95000"/>
            </a:schemeClr>
          </a:solidFill>
        </p:spPr>
        <p:txBody>
          <a:bodyPr wrap="square">
            <a:noAutofit/>
          </a:bodyPr>
          <a:lstStyle/>
          <a:p>
            <a:r>
              <a:rPr lang="en-US"/>
              <a:t>Click icon to add picture</a:t>
            </a:r>
            <a:endParaRPr lang="nb-NO"/>
          </a:p>
        </p:txBody>
      </p:sp>
    </p:spTree>
    <p:extLst>
      <p:ext uri="{BB962C8B-B14F-4D97-AF65-F5344CB8AC3E}">
        <p14:creationId xmlns:p14="http://schemas.microsoft.com/office/powerpoint/2010/main" val="151572857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title and text #5">
    <p:bg>
      <p:bgPr>
        <a:solidFill>
          <a:srgbClr val="EADED0"/>
        </a:solidFill>
        <a:effectLst/>
      </p:bgPr>
    </p:bg>
    <p:spTree>
      <p:nvGrpSpPr>
        <p:cNvPr id="1" name=""/>
        <p:cNvGrpSpPr/>
        <p:nvPr/>
      </p:nvGrpSpPr>
      <p:grpSpPr>
        <a:xfrm>
          <a:off x="0" y="0"/>
          <a:ext cx="0" cy="0"/>
          <a:chOff x="0" y="0"/>
          <a:chExt cx="0" cy="0"/>
        </a:xfrm>
      </p:grpSpPr>
      <p:sp>
        <p:nvSpPr>
          <p:cNvPr id="23" name="fargeslide">
            <a:extLst>
              <a:ext uri="{FF2B5EF4-FFF2-40B4-BE49-F238E27FC236}">
                <a16:creationId xmlns:a16="http://schemas.microsoft.com/office/drawing/2014/main" id="{246DBD0B-CBB2-4322-9DD5-086FEFE2762F}"/>
              </a:ext>
            </a:extLst>
          </p:cNvPr>
          <p:cNvSpPr/>
          <p:nvPr userDrawn="1"/>
        </p:nvSpPr>
        <p:spPr>
          <a:xfrm>
            <a:off x="-1" y="0"/>
            <a:ext cx="9143991" cy="5145088"/>
          </a:xfrm>
          <a:custGeom>
            <a:avLst/>
            <a:gdLst>
              <a:gd name="connsiteX0" fmla="*/ 0 w 9143991"/>
              <a:gd name="connsiteY0" fmla="*/ 0 h 5145088"/>
              <a:gd name="connsiteX1" fmla="*/ 9143991 w 9143991"/>
              <a:gd name="connsiteY1" fmla="*/ 0 h 5145088"/>
              <a:gd name="connsiteX2" fmla="*/ 9143991 w 9143991"/>
              <a:gd name="connsiteY2" fmla="*/ 900112 h 5145088"/>
              <a:gd name="connsiteX3" fmla="*/ 3496017 w 9143991"/>
              <a:gd name="connsiteY3" fmla="*/ 900112 h 5145088"/>
              <a:gd name="connsiteX4" fmla="*/ 3496017 w 9143991"/>
              <a:gd name="connsiteY4" fmla="*/ 4244929 h 5145088"/>
              <a:gd name="connsiteX5" fmla="*/ 9143991 w 9143991"/>
              <a:gd name="connsiteY5" fmla="*/ 4244929 h 5145088"/>
              <a:gd name="connsiteX6" fmla="*/ 9143991 w 9143991"/>
              <a:gd name="connsiteY6" fmla="*/ 5145088 h 5145088"/>
              <a:gd name="connsiteX7" fmla="*/ 0 w 9143991"/>
              <a:gd name="connsiteY7" fmla="*/ 5145088 h 514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1" h="5145088">
                <a:moveTo>
                  <a:pt x="0" y="0"/>
                </a:moveTo>
                <a:lnTo>
                  <a:pt x="9143991" y="0"/>
                </a:lnTo>
                <a:lnTo>
                  <a:pt x="9143991" y="900112"/>
                </a:lnTo>
                <a:lnTo>
                  <a:pt x="3496017" y="900112"/>
                </a:lnTo>
                <a:lnTo>
                  <a:pt x="3496017" y="4244929"/>
                </a:lnTo>
                <a:lnTo>
                  <a:pt x="9143991" y="4244929"/>
                </a:lnTo>
                <a:lnTo>
                  <a:pt x="9143991" y="5145088"/>
                </a:lnTo>
                <a:lnTo>
                  <a:pt x="0" y="51450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p:cNvSpPr>
            <a:spLocks noGrp="1"/>
          </p:cNvSpPr>
          <p:nvPr>
            <p:ph type="ctrTitle"/>
          </p:nvPr>
        </p:nvSpPr>
        <p:spPr>
          <a:xfrm>
            <a:off x="4086511" y="1567274"/>
            <a:ext cx="3635293" cy="478264"/>
          </a:xfrm>
        </p:spPr>
        <p:txBody>
          <a:bodyPr wrap="square" anchor="t">
            <a:noAutofit/>
          </a:bodyPr>
          <a:lstStyle>
            <a:lvl1pPr algn="l">
              <a:lnSpc>
                <a:spcPct val="100000"/>
              </a:lnSpc>
              <a:defRPr sz="3000"/>
            </a:lvl1pPr>
          </a:lstStyle>
          <a:p>
            <a:r>
              <a:rPr lang="en-US"/>
              <a:t>Click to edit Master title style</a:t>
            </a:r>
            <a:endParaRPr lang="en-US" dirty="0"/>
          </a:p>
        </p:txBody>
      </p:sp>
      <p:sp>
        <p:nvSpPr>
          <p:cNvPr id="11" name="Plassholder for tekst 8">
            <a:extLst>
              <a:ext uri="{FF2B5EF4-FFF2-40B4-BE49-F238E27FC236}">
                <a16:creationId xmlns:a16="http://schemas.microsoft.com/office/drawing/2014/main" id="{F4AEAB82-0227-40AA-9CF2-7542D4D42E22}"/>
              </a:ext>
            </a:extLst>
          </p:cNvPr>
          <p:cNvSpPr>
            <a:spLocks noGrp="1"/>
          </p:cNvSpPr>
          <p:nvPr>
            <p:ph type="body" sz="quarter" idx="12"/>
          </p:nvPr>
        </p:nvSpPr>
        <p:spPr>
          <a:xfrm>
            <a:off x="4086511" y="1349169"/>
            <a:ext cx="3635307" cy="153888"/>
          </a:xfrm>
        </p:spPr>
        <p:txBody>
          <a:bodyPr wrap="square" anchor="b">
            <a:spAutoFit/>
          </a:bodyPr>
          <a:lstStyle>
            <a:lvl1pPr marL="0" indent="0">
              <a:lnSpc>
                <a:spcPct val="100000"/>
              </a:lnSpc>
              <a:spcBef>
                <a:spcPts val="0"/>
              </a:spcBef>
              <a:buNone/>
              <a:defRPr cap="all" spc="300" baseline="0"/>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7" name="Plassholder for tekst 8">
            <a:extLst>
              <a:ext uri="{FF2B5EF4-FFF2-40B4-BE49-F238E27FC236}">
                <a16:creationId xmlns:a16="http://schemas.microsoft.com/office/drawing/2014/main" id="{96CFE13F-2AA6-42B1-A65A-9276BBF278AC}"/>
              </a:ext>
            </a:extLst>
          </p:cNvPr>
          <p:cNvSpPr>
            <a:spLocks noGrp="1"/>
          </p:cNvSpPr>
          <p:nvPr>
            <p:ph type="body" sz="quarter" idx="11"/>
          </p:nvPr>
        </p:nvSpPr>
        <p:spPr>
          <a:xfrm>
            <a:off x="4086511" y="2045541"/>
            <a:ext cx="3635307" cy="1836503"/>
          </a:xfrm>
        </p:spPr>
        <p:txBody>
          <a:bodyPr/>
          <a:lstStyle>
            <a:lvl1pPr marL="0" indent="0">
              <a:lnSpc>
                <a:spcPct val="135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21" name="Plassholder for bilde 20">
            <a:extLst>
              <a:ext uri="{FF2B5EF4-FFF2-40B4-BE49-F238E27FC236}">
                <a16:creationId xmlns:a16="http://schemas.microsoft.com/office/drawing/2014/main" id="{C34D0CDF-206D-4012-965E-6A250FFA359E}"/>
              </a:ext>
            </a:extLst>
          </p:cNvPr>
          <p:cNvSpPr>
            <a:spLocks noGrp="1"/>
          </p:cNvSpPr>
          <p:nvPr>
            <p:ph type="pic" sz="quarter" idx="10"/>
          </p:nvPr>
        </p:nvSpPr>
        <p:spPr>
          <a:xfrm>
            <a:off x="997324" y="900113"/>
            <a:ext cx="2498695" cy="3344817"/>
          </a:xfrm>
          <a:custGeom>
            <a:avLst/>
            <a:gdLst>
              <a:gd name="connsiteX0" fmla="*/ 424830 w 2498695"/>
              <a:gd name="connsiteY0" fmla="*/ 0 h 3344817"/>
              <a:gd name="connsiteX1" fmla="*/ 2498695 w 2498695"/>
              <a:gd name="connsiteY1" fmla="*/ 0 h 3344817"/>
              <a:gd name="connsiteX2" fmla="*/ 2498695 w 2498695"/>
              <a:gd name="connsiteY2" fmla="*/ 3344817 h 3344817"/>
              <a:gd name="connsiteX3" fmla="*/ 0 w 2498695"/>
              <a:gd name="connsiteY3" fmla="*/ 3344817 h 3344817"/>
              <a:gd name="connsiteX4" fmla="*/ 0 w 2498695"/>
              <a:gd name="connsiteY4" fmla="*/ 424832 h 3344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695" h="3344817">
                <a:moveTo>
                  <a:pt x="424830" y="0"/>
                </a:moveTo>
                <a:lnTo>
                  <a:pt x="2498695" y="0"/>
                </a:lnTo>
                <a:lnTo>
                  <a:pt x="2498695" y="3344817"/>
                </a:lnTo>
                <a:lnTo>
                  <a:pt x="0" y="3344817"/>
                </a:lnTo>
                <a:lnTo>
                  <a:pt x="0" y="424832"/>
                </a:lnTo>
                <a:close/>
              </a:path>
            </a:pathLst>
          </a:custGeom>
          <a:solidFill>
            <a:schemeClr val="bg1">
              <a:lumMod val="95000"/>
            </a:schemeClr>
          </a:solidFill>
        </p:spPr>
        <p:txBody>
          <a:bodyPr wrap="square">
            <a:noAutofit/>
          </a:bodyPr>
          <a:lstStyle/>
          <a:p>
            <a:r>
              <a:rPr lang="en-US"/>
              <a:t>Click icon to add picture</a:t>
            </a:r>
            <a:endParaRPr lang="nb-NO"/>
          </a:p>
        </p:txBody>
      </p:sp>
      <p:pic>
        <p:nvPicPr>
          <p:cNvPr id="8" name="Bilde 8">
            <a:extLst>
              <a:ext uri="{FF2B5EF4-FFF2-40B4-BE49-F238E27FC236}">
                <a16:creationId xmlns:a16="http://schemas.microsoft.com/office/drawing/2014/main" id="{E7DA48C2-19AA-45B7-8986-BE83B0E673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78033" y="3715200"/>
            <a:ext cx="856781" cy="334800"/>
          </a:xfrm>
          <a:prstGeom prst="rect">
            <a:avLst/>
          </a:prstGeom>
        </p:spPr>
      </p:pic>
    </p:spTree>
    <p:extLst>
      <p:ext uri="{BB962C8B-B14F-4D97-AF65-F5344CB8AC3E}">
        <p14:creationId xmlns:p14="http://schemas.microsoft.com/office/powerpoint/2010/main" val="404930105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and numbered list">
    <p:bg>
      <p:bgPr>
        <a:solidFill>
          <a:srgbClr val="DFE3E6"/>
        </a:solidFill>
        <a:effectLst/>
      </p:bgPr>
    </p:bg>
    <p:spTree>
      <p:nvGrpSpPr>
        <p:cNvPr id="1" name=""/>
        <p:cNvGrpSpPr/>
        <p:nvPr/>
      </p:nvGrpSpPr>
      <p:grpSpPr>
        <a:xfrm>
          <a:off x="0" y="0"/>
          <a:ext cx="0" cy="0"/>
          <a:chOff x="0" y="0"/>
          <a:chExt cx="0" cy="0"/>
        </a:xfrm>
      </p:grpSpPr>
      <p:sp>
        <p:nvSpPr>
          <p:cNvPr id="30" name="fargeslide">
            <a:extLst>
              <a:ext uri="{FF2B5EF4-FFF2-40B4-BE49-F238E27FC236}">
                <a16:creationId xmlns:a16="http://schemas.microsoft.com/office/drawing/2014/main" id="{B2C801A9-47CA-4D36-9D0B-CFDE18345DFA}"/>
              </a:ext>
            </a:extLst>
          </p:cNvPr>
          <p:cNvSpPr/>
          <p:nvPr userDrawn="1"/>
        </p:nvSpPr>
        <p:spPr>
          <a:xfrm>
            <a:off x="-1" y="0"/>
            <a:ext cx="9143999" cy="5145088"/>
          </a:xfrm>
          <a:custGeom>
            <a:avLst/>
            <a:gdLst>
              <a:gd name="connsiteX0" fmla="*/ 0 w 9143999"/>
              <a:gd name="connsiteY0" fmla="*/ 0 h 5145088"/>
              <a:gd name="connsiteX1" fmla="*/ 9143999 w 9143999"/>
              <a:gd name="connsiteY1" fmla="*/ 0 h 5145088"/>
              <a:gd name="connsiteX2" fmla="*/ 9143999 w 9143999"/>
              <a:gd name="connsiteY2" fmla="*/ 2095461 h 5145088"/>
              <a:gd name="connsiteX3" fmla="*/ 2279085 w 9143999"/>
              <a:gd name="connsiteY3" fmla="*/ 2095461 h 5145088"/>
              <a:gd name="connsiteX4" fmla="*/ 2279085 w 9143999"/>
              <a:gd name="connsiteY4" fmla="*/ 5145087 h 5145088"/>
              <a:gd name="connsiteX5" fmla="*/ 9143999 w 9143999"/>
              <a:gd name="connsiteY5" fmla="*/ 5145087 h 5145088"/>
              <a:gd name="connsiteX6" fmla="*/ 9143999 w 9143999"/>
              <a:gd name="connsiteY6" fmla="*/ 5145088 h 5145088"/>
              <a:gd name="connsiteX7" fmla="*/ 0 w 9143999"/>
              <a:gd name="connsiteY7" fmla="*/ 5145088 h 514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5145088">
                <a:moveTo>
                  <a:pt x="0" y="0"/>
                </a:moveTo>
                <a:lnTo>
                  <a:pt x="9143999" y="0"/>
                </a:lnTo>
                <a:lnTo>
                  <a:pt x="9143999" y="2095461"/>
                </a:lnTo>
                <a:lnTo>
                  <a:pt x="2279085" y="2095461"/>
                </a:lnTo>
                <a:lnTo>
                  <a:pt x="2279085" y="5145087"/>
                </a:lnTo>
                <a:lnTo>
                  <a:pt x="9143999" y="5145087"/>
                </a:lnTo>
                <a:lnTo>
                  <a:pt x="9143999" y="5145088"/>
                </a:lnTo>
                <a:lnTo>
                  <a:pt x="0" y="51450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p:cNvSpPr>
            <a:spLocks noGrp="1"/>
          </p:cNvSpPr>
          <p:nvPr>
            <p:ph type="ctrTitle"/>
          </p:nvPr>
        </p:nvSpPr>
        <p:spPr>
          <a:xfrm>
            <a:off x="820903" y="871845"/>
            <a:ext cx="6311416" cy="478264"/>
          </a:xfrm>
        </p:spPr>
        <p:txBody>
          <a:bodyPr wrap="square" anchor="t">
            <a:noAutofit/>
          </a:bodyPr>
          <a:lstStyle>
            <a:lvl1pPr algn="l">
              <a:lnSpc>
                <a:spcPct val="100000"/>
              </a:lnSpc>
              <a:defRPr sz="3000"/>
            </a:lvl1pPr>
          </a:lstStyle>
          <a:p>
            <a:r>
              <a:rPr lang="en-US"/>
              <a:t>Click to edit Master title style</a:t>
            </a:r>
            <a:endParaRPr lang="en-US" dirty="0"/>
          </a:p>
        </p:txBody>
      </p:sp>
      <p:sp>
        <p:nvSpPr>
          <p:cNvPr id="7" name="Plassholder for tekst 8">
            <a:extLst>
              <a:ext uri="{FF2B5EF4-FFF2-40B4-BE49-F238E27FC236}">
                <a16:creationId xmlns:a16="http://schemas.microsoft.com/office/drawing/2014/main" id="{96CFE13F-2AA6-42B1-A65A-9276BBF278AC}"/>
              </a:ext>
            </a:extLst>
          </p:cNvPr>
          <p:cNvSpPr>
            <a:spLocks noGrp="1"/>
          </p:cNvSpPr>
          <p:nvPr>
            <p:ph type="body" sz="quarter" idx="11"/>
          </p:nvPr>
        </p:nvSpPr>
        <p:spPr>
          <a:xfrm>
            <a:off x="2664333" y="3016376"/>
            <a:ext cx="1620193" cy="603755"/>
          </a:xfrm>
        </p:spPr>
        <p:txBody>
          <a:bodyPr wrap="square">
            <a:spAutoFit/>
          </a:bodyPr>
          <a:lstStyle>
            <a:lvl1pPr marL="0" indent="0">
              <a:lnSpc>
                <a:spcPct val="135000"/>
              </a:lnSpc>
              <a:buNone/>
              <a:defRPr cap="all" spc="300" baseline="0">
                <a:latin typeface="Rubik Medium" panose="00000600000000000000" pitchFamily="2" charset="-79"/>
                <a:cs typeface="Rubik Medium" panose="00000600000000000000" pitchFamily="2" charset="-79"/>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27" name="Plassholder for bilde 26">
            <a:extLst>
              <a:ext uri="{FF2B5EF4-FFF2-40B4-BE49-F238E27FC236}">
                <a16:creationId xmlns:a16="http://schemas.microsoft.com/office/drawing/2014/main" id="{1A7AA665-8004-4EC8-8C02-05F43990A7ED}"/>
              </a:ext>
            </a:extLst>
          </p:cNvPr>
          <p:cNvSpPr>
            <a:spLocks noGrp="1"/>
          </p:cNvSpPr>
          <p:nvPr>
            <p:ph type="pic" sz="quarter" idx="10"/>
          </p:nvPr>
        </p:nvSpPr>
        <p:spPr>
          <a:xfrm>
            <a:off x="478861" y="2095463"/>
            <a:ext cx="1800224" cy="3049626"/>
          </a:xfrm>
          <a:custGeom>
            <a:avLst/>
            <a:gdLst>
              <a:gd name="connsiteX0" fmla="*/ 379663 w 1800224"/>
              <a:gd name="connsiteY0" fmla="*/ 0 h 3049626"/>
              <a:gd name="connsiteX1" fmla="*/ 1800224 w 1800224"/>
              <a:gd name="connsiteY1" fmla="*/ 0 h 3049626"/>
              <a:gd name="connsiteX2" fmla="*/ 1800224 w 1800224"/>
              <a:gd name="connsiteY2" fmla="*/ 3049626 h 3049626"/>
              <a:gd name="connsiteX3" fmla="*/ 0 w 1800224"/>
              <a:gd name="connsiteY3" fmla="*/ 3049626 h 3049626"/>
              <a:gd name="connsiteX4" fmla="*/ 0 w 1800224"/>
              <a:gd name="connsiteY4" fmla="*/ 364519 h 304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24" h="3049626">
                <a:moveTo>
                  <a:pt x="379663" y="0"/>
                </a:moveTo>
                <a:lnTo>
                  <a:pt x="1800224" y="0"/>
                </a:lnTo>
                <a:lnTo>
                  <a:pt x="1800224" y="3049626"/>
                </a:lnTo>
                <a:lnTo>
                  <a:pt x="0" y="3049626"/>
                </a:lnTo>
                <a:lnTo>
                  <a:pt x="0" y="364519"/>
                </a:lnTo>
                <a:close/>
              </a:path>
            </a:pathLst>
          </a:custGeom>
          <a:solidFill>
            <a:schemeClr val="bg1">
              <a:lumMod val="95000"/>
            </a:schemeClr>
          </a:solidFill>
        </p:spPr>
        <p:txBody>
          <a:bodyPr wrap="square">
            <a:noAutofit/>
          </a:bodyPr>
          <a:lstStyle/>
          <a:p>
            <a:r>
              <a:rPr lang="en-US"/>
              <a:t>Click icon to add picture</a:t>
            </a:r>
            <a:endParaRPr lang="nb-NO"/>
          </a:p>
        </p:txBody>
      </p:sp>
      <p:sp>
        <p:nvSpPr>
          <p:cNvPr id="13" name="Plassholder for tekst 8">
            <a:extLst>
              <a:ext uri="{FF2B5EF4-FFF2-40B4-BE49-F238E27FC236}">
                <a16:creationId xmlns:a16="http://schemas.microsoft.com/office/drawing/2014/main" id="{5BAADBC1-FAAA-460D-9DF8-6E98DF4FA3C9}"/>
              </a:ext>
            </a:extLst>
          </p:cNvPr>
          <p:cNvSpPr>
            <a:spLocks noGrp="1"/>
          </p:cNvSpPr>
          <p:nvPr>
            <p:ph type="body" sz="quarter" idx="12"/>
          </p:nvPr>
        </p:nvSpPr>
        <p:spPr>
          <a:xfrm>
            <a:off x="2664334" y="3611301"/>
            <a:ext cx="1620192" cy="1242640"/>
          </a:xfrm>
        </p:spPr>
        <p:txBody>
          <a:bodyPr/>
          <a:lstStyle>
            <a:lvl1pPr marL="0" indent="0">
              <a:lnSpc>
                <a:spcPct val="135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17" name="Plassholder for tekst 8">
            <a:extLst>
              <a:ext uri="{FF2B5EF4-FFF2-40B4-BE49-F238E27FC236}">
                <a16:creationId xmlns:a16="http://schemas.microsoft.com/office/drawing/2014/main" id="{7617F19B-035D-4270-A83E-9125B444D06F}"/>
              </a:ext>
            </a:extLst>
          </p:cNvPr>
          <p:cNvSpPr>
            <a:spLocks noGrp="1"/>
          </p:cNvSpPr>
          <p:nvPr>
            <p:ph type="body" sz="quarter" idx="13"/>
          </p:nvPr>
        </p:nvSpPr>
        <p:spPr>
          <a:xfrm>
            <a:off x="4824589" y="3022159"/>
            <a:ext cx="1620193" cy="603755"/>
          </a:xfrm>
        </p:spPr>
        <p:txBody>
          <a:bodyPr wrap="square">
            <a:spAutoFit/>
          </a:bodyPr>
          <a:lstStyle>
            <a:lvl1pPr marL="0" indent="0">
              <a:lnSpc>
                <a:spcPct val="135000"/>
              </a:lnSpc>
              <a:buNone/>
              <a:defRPr cap="all" spc="300" baseline="0">
                <a:latin typeface="Rubik Medium" panose="00000600000000000000" pitchFamily="2" charset="-79"/>
                <a:cs typeface="Rubik Medium" panose="00000600000000000000" pitchFamily="2" charset="-79"/>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18" name="Plassholder for tekst 8">
            <a:extLst>
              <a:ext uri="{FF2B5EF4-FFF2-40B4-BE49-F238E27FC236}">
                <a16:creationId xmlns:a16="http://schemas.microsoft.com/office/drawing/2014/main" id="{7400407F-174F-49BB-A0BE-3BD3D8E0A938}"/>
              </a:ext>
            </a:extLst>
          </p:cNvPr>
          <p:cNvSpPr>
            <a:spLocks noGrp="1"/>
          </p:cNvSpPr>
          <p:nvPr>
            <p:ph type="body" sz="quarter" idx="14"/>
          </p:nvPr>
        </p:nvSpPr>
        <p:spPr>
          <a:xfrm>
            <a:off x="4824590" y="3617084"/>
            <a:ext cx="1620192" cy="1242640"/>
          </a:xfrm>
        </p:spPr>
        <p:txBody>
          <a:bodyPr/>
          <a:lstStyle>
            <a:lvl1pPr marL="0" indent="0">
              <a:lnSpc>
                <a:spcPct val="135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20" name="Plassholder for tekst 8">
            <a:extLst>
              <a:ext uri="{FF2B5EF4-FFF2-40B4-BE49-F238E27FC236}">
                <a16:creationId xmlns:a16="http://schemas.microsoft.com/office/drawing/2014/main" id="{17E2BCA3-0DB0-40FB-9A3B-FC76047944D0}"/>
              </a:ext>
            </a:extLst>
          </p:cNvPr>
          <p:cNvSpPr>
            <a:spLocks noGrp="1"/>
          </p:cNvSpPr>
          <p:nvPr>
            <p:ph type="body" sz="quarter" idx="15"/>
          </p:nvPr>
        </p:nvSpPr>
        <p:spPr>
          <a:xfrm>
            <a:off x="6941668" y="3016376"/>
            <a:ext cx="1620193" cy="603755"/>
          </a:xfrm>
        </p:spPr>
        <p:txBody>
          <a:bodyPr wrap="square">
            <a:spAutoFit/>
          </a:bodyPr>
          <a:lstStyle>
            <a:lvl1pPr marL="0" indent="0">
              <a:lnSpc>
                <a:spcPct val="135000"/>
              </a:lnSpc>
              <a:buNone/>
              <a:defRPr cap="all" spc="300" baseline="0">
                <a:latin typeface="Rubik Medium" panose="00000600000000000000" pitchFamily="2" charset="-79"/>
                <a:cs typeface="Rubik Medium" panose="00000600000000000000" pitchFamily="2" charset="-79"/>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22" name="Plassholder for tekst 8">
            <a:extLst>
              <a:ext uri="{FF2B5EF4-FFF2-40B4-BE49-F238E27FC236}">
                <a16:creationId xmlns:a16="http://schemas.microsoft.com/office/drawing/2014/main" id="{2C660B4B-2398-4939-AD7B-579623BD0056}"/>
              </a:ext>
            </a:extLst>
          </p:cNvPr>
          <p:cNvSpPr>
            <a:spLocks noGrp="1"/>
          </p:cNvSpPr>
          <p:nvPr>
            <p:ph type="body" sz="quarter" idx="16"/>
          </p:nvPr>
        </p:nvSpPr>
        <p:spPr>
          <a:xfrm>
            <a:off x="6941669" y="3611301"/>
            <a:ext cx="1620192" cy="1242640"/>
          </a:xfrm>
        </p:spPr>
        <p:txBody>
          <a:bodyPr/>
          <a:lstStyle>
            <a:lvl1pPr marL="0" indent="0">
              <a:lnSpc>
                <a:spcPct val="135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3" name="Text Placeholder 2">
            <a:extLst>
              <a:ext uri="{FF2B5EF4-FFF2-40B4-BE49-F238E27FC236}">
                <a16:creationId xmlns:a16="http://schemas.microsoft.com/office/drawing/2014/main" id="{BC55E85E-62ED-404E-B7A5-5E29A16D8A30}"/>
              </a:ext>
            </a:extLst>
          </p:cNvPr>
          <p:cNvSpPr>
            <a:spLocks noGrp="1"/>
          </p:cNvSpPr>
          <p:nvPr>
            <p:ph type="body" sz="quarter" idx="17" hasCustomPrompt="1"/>
          </p:nvPr>
        </p:nvSpPr>
        <p:spPr>
          <a:xfrm>
            <a:off x="2664333" y="2461886"/>
            <a:ext cx="1620189" cy="461665"/>
          </a:xfrm>
          <a:prstGeom prst="rect">
            <a:avLst/>
          </a:prstGeom>
        </p:spPr>
        <p:txBody>
          <a:bodyPr lIns="0" tIns="0" rIns="0" bIns="0"/>
          <a:lstStyle>
            <a:lvl1pPr marL="0" indent="0">
              <a:lnSpc>
                <a:spcPct val="100000"/>
              </a:lnSpc>
              <a:spcBef>
                <a:spcPts val="0"/>
              </a:spcBef>
              <a:buNone/>
              <a:defRPr sz="3000">
                <a:latin typeface="Rubik Medium" panose="00000600000000000000" pitchFamily="2" charset="-79"/>
                <a:cs typeface="Rubik Medium" panose="00000600000000000000" pitchFamily="2" charset="-79"/>
              </a:defRPr>
            </a:lvl1pPr>
            <a:lvl2pPr>
              <a:defRPr sz="3000">
                <a:latin typeface="Rubik Medium" panose="00000600000000000000" pitchFamily="2" charset="-79"/>
                <a:cs typeface="Rubik Medium" panose="00000600000000000000" pitchFamily="2" charset="-79"/>
              </a:defRPr>
            </a:lvl2pPr>
            <a:lvl3pPr>
              <a:defRPr sz="3000">
                <a:latin typeface="Rubik Medium" panose="00000600000000000000" pitchFamily="2" charset="-79"/>
                <a:cs typeface="Rubik Medium" panose="00000600000000000000" pitchFamily="2" charset="-79"/>
              </a:defRPr>
            </a:lvl3pPr>
            <a:lvl4pPr>
              <a:defRPr sz="3000">
                <a:latin typeface="Rubik Medium" panose="00000600000000000000" pitchFamily="2" charset="-79"/>
                <a:cs typeface="Rubik Medium" panose="00000600000000000000" pitchFamily="2" charset="-79"/>
              </a:defRPr>
            </a:lvl4pPr>
            <a:lvl5pPr>
              <a:defRPr sz="3000">
                <a:latin typeface="Rubik Medium" panose="00000600000000000000" pitchFamily="2" charset="-79"/>
                <a:cs typeface="Rubik Medium" panose="00000600000000000000" pitchFamily="2" charset="-79"/>
              </a:defRPr>
            </a:lvl5pPr>
          </a:lstStyle>
          <a:p>
            <a:pPr lvl="0"/>
            <a:r>
              <a:rPr lang="en-US" dirty="0"/>
              <a:t>#</a:t>
            </a:r>
          </a:p>
        </p:txBody>
      </p:sp>
      <p:sp>
        <p:nvSpPr>
          <p:cNvPr id="25" name="Text Placeholder 2">
            <a:extLst>
              <a:ext uri="{FF2B5EF4-FFF2-40B4-BE49-F238E27FC236}">
                <a16:creationId xmlns:a16="http://schemas.microsoft.com/office/drawing/2014/main" id="{922185F3-D401-45B7-BA79-F3D452B77A2C}"/>
              </a:ext>
            </a:extLst>
          </p:cNvPr>
          <p:cNvSpPr>
            <a:spLocks noGrp="1"/>
          </p:cNvSpPr>
          <p:nvPr>
            <p:ph type="body" sz="quarter" idx="18" hasCustomPrompt="1"/>
          </p:nvPr>
        </p:nvSpPr>
        <p:spPr>
          <a:xfrm>
            <a:off x="4824589" y="2461886"/>
            <a:ext cx="1620189" cy="461665"/>
          </a:xfrm>
          <a:prstGeom prst="rect">
            <a:avLst/>
          </a:prstGeom>
        </p:spPr>
        <p:txBody>
          <a:bodyPr lIns="0" tIns="0" rIns="0" bIns="0"/>
          <a:lstStyle>
            <a:lvl1pPr marL="0" indent="0">
              <a:lnSpc>
                <a:spcPct val="100000"/>
              </a:lnSpc>
              <a:spcBef>
                <a:spcPts val="0"/>
              </a:spcBef>
              <a:buNone/>
              <a:defRPr sz="3000">
                <a:latin typeface="Rubik Medium" panose="00000600000000000000" pitchFamily="2" charset="-79"/>
                <a:cs typeface="Rubik Medium" panose="00000600000000000000" pitchFamily="2" charset="-79"/>
              </a:defRPr>
            </a:lvl1pPr>
            <a:lvl2pPr>
              <a:defRPr sz="3000">
                <a:latin typeface="Rubik Medium" panose="00000600000000000000" pitchFamily="2" charset="-79"/>
                <a:cs typeface="Rubik Medium" panose="00000600000000000000" pitchFamily="2" charset="-79"/>
              </a:defRPr>
            </a:lvl2pPr>
            <a:lvl3pPr>
              <a:defRPr sz="3000">
                <a:latin typeface="Rubik Medium" panose="00000600000000000000" pitchFamily="2" charset="-79"/>
                <a:cs typeface="Rubik Medium" panose="00000600000000000000" pitchFamily="2" charset="-79"/>
              </a:defRPr>
            </a:lvl3pPr>
            <a:lvl4pPr>
              <a:defRPr sz="3000">
                <a:latin typeface="Rubik Medium" panose="00000600000000000000" pitchFamily="2" charset="-79"/>
                <a:cs typeface="Rubik Medium" panose="00000600000000000000" pitchFamily="2" charset="-79"/>
              </a:defRPr>
            </a:lvl4pPr>
            <a:lvl5pPr>
              <a:defRPr sz="3000">
                <a:latin typeface="Rubik Medium" panose="00000600000000000000" pitchFamily="2" charset="-79"/>
                <a:cs typeface="Rubik Medium" panose="00000600000000000000" pitchFamily="2" charset="-79"/>
              </a:defRPr>
            </a:lvl5pPr>
          </a:lstStyle>
          <a:p>
            <a:pPr lvl="0"/>
            <a:r>
              <a:rPr lang="en-US" dirty="0"/>
              <a:t>#</a:t>
            </a:r>
          </a:p>
        </p:txBody>
      </p:sp>
      <p:sp>
        <p:nvSpPr>
          <p:cNvPr id="26" name="Text Placeholder 2">
            <a:extLst>
              <a:ext uri="{FF2B5EF4-FFF2-40B4-BE49-F238E27FC236}">
                <a16:creationId xmlns:a16="http://schemas.microsoft.com/office/drawing/2014/main" id="{2DCA2308-4C87-4EF5-B538-11D71BB64E10}"/>
              </a:ext>
            </a:extLst>
          </p:cNvPr>
          <p:cNvSpPr>
            <a:spLocks noGrp="1"/>
          </p:cNvSpPr>
          <p:nvPr>
            <p:ph type="body" sz="quarter" idx="19" hasCustomPrompt="1"/>
          </p:nvPr>
        </p:nvSpPr>
        <p:spPr>
          <a:xfrm>
            <a:off x="6941672" y="2461886"/>
            <a:ext cx="1620189" cy="461665"/>
          </a:xfrm>
          <a:prstGeom prst="rect">
            <a:avLst/>
          </a:prstGeom>
        </p:spPr>
        <p:txBody>
          <a:bodyPr lIns="0" tIns="0" rIns="0" bIns="0"/>
          <a:lstStyle>
            <a:lvl1pPr marL="0" indent="0">
              <a:lnSpc>
                <a:spcPct val="100000"/>
              </a:lnSpc>
              <a:spcBef>
                <a:spcPts val="0"/>
              </a:spcBef>
              <a:buNone/>
              <a:defRPr sz="3000">
                <a:latin typeface="Rubik Medium" panose="00000600000000000000" pitchFamily="2" charset="-79"/>
                <a:cs typeface="Rubik Medium" panose="00000600000000000000" pitchFamily="2" charset="-79"/>
              </a:defRPr>
            </a:lvl1pPr>
            <a:lvl2pPr>
              <a:defRPr sz="3000">
                <a:latin typeface="Rubik Medium" panose="00000600000000000000" pitchFamily="2" charset="-79"/>
                <a:cs typeface="Rubik Medium" panose="00000600000000000000" pitchFamily="2" charset="-79"/>
              </a:defRPr>
            </a:lvl2pPr>
            <a:lvl3pPr>
              <a:defRPr sz="3000">
                <a:latin typeface="Rubik Medium" panose="00000600000000000000" pitchFamily="2" charset="-79"/>
                <a:cs typeface="Rubik Medium" panose="00000600000000000000" pitchFamily="2" charset="-79"/>
              </a:defRPr>
            </a:lvl3pPr>
            <a:lvl4pPr>
              <a:defRPr sz="3000">
                <a:latin typeface="Rubik Medium" panose="00000600000000000000" pitchFamily="2" charset="-79"/>
                <a:cs typeface="Rubik Medium" panose="00000600000000000000" pitchFamily="2" charset="-79"/>
              </a:defRPr>
            </a:lvl4pPr>
            <a:lvl5pPr>
              <a:defRPr sz="3000">
                <a:latin typeface="Rubik Medium" panose="00000600000000000000" pitchFamily="2" charset="-79"/>
                <a:cs typeface="Rubik Medium" panose="00000600000000000000" pitchFamily="2" charset="-79"/>
              </a:defRPr>
            </a:lvl5pPr>
          </a:lstStyle>
          <a:p>
            <a:pPr lvl="0"/>
            <a:r>
              <a:rPr lang="en-US" dirty="0"/>
              <a:t>#</a:t>
            </a:r>
          </a:p>
        </p:txBody>
      </p:sp>
      <p:sp>
        <p:nvSpPr>
          <p:cNvPr id="28" name="Plassholder for tekst 8">
            <a:extLst>
              <a:ext uri="{FF2B5EF4-FFF2-40B4-BE49-F238E27FC236}">
                <a16:creationId xmlns:a16="http://schemas.microsoft.com/office/drawing/2014/main" id="{04200854-6D58-47D9-AA92-2729D3AAC7A0}"/>
              </a:ext>
            </a:extLst>
          </p:cNvPr>
          <p:cNvSpPr>
            <a:spLocks noGrp="1"/>
          </p:cNvSpPr>
          <p:nvPr>
            <p:ph type="body" sz="quarter" idx="20"/>
          </p:nvPr>
        </p:nvSpPr>
        <p:spPr>
          <a:xfrm>
            <a:off x="820903" y="662594"/>
            <a:ext cx="6311414" cy="153888"/>
          </a:xfrm>
        </p:spPr>
        <p:txBody>
          <a:bodyPr wrap="square" anchor="b">
            <a:spAutoFit/>
          </a:bodyPr>
          <a:lstStyle>
            <a:lvl1pPr marL="0" indent="0">
              <a:lnSpc>
                <a:spcPct val="100000"/>
              </a:lnSpc>
              <a:spcBef>
                <a:spcPts val="0"/>
              </a:spcBef>
              <a:buNone/>
              <a:defRPr cap="all" spc="300" baseline="0"/>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29" name="Plassholder for tekst 8">
            <a:extLst>
              <a:ext uri="{FF2B5EF4-FFF2-40B4-BE49-F238E27FC236}">
                <a16:creationId xmlns:a16="http://schemas.microsoft.com/office/drawing/2014/main" id="{8B758ED1-9AEE-4CB1-86BB-6B94184AEA87}"/>
              </a:ext>
            </a:extLst>
          </p:cNvPr>
          <p:cNvSpPr>
            <a:spLocks noGrp="1"/>
          </p:cNvSpPr>
          <p:nvPr>
            <p:ph type="body" sz="quarter" idx="21"/>
          </p:nvPr>
        </p:nvSpPr>
        <p:spPr>
          <a:xfrm>
            <a:off x="820902" y="1358967"/>
            <a:ext cx="6311415" cy="478264"/>
          </a:xfrm>
        </p:spPr>
        <p:txBody>
          <a:bodyPr/>
          <a:lstStyle>
            <a:lvl1pPr marL="0" indent="0">
              <a:lnSpc>
                <a:spcPct val="135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pic>
        <p:nvPicPr>
          <p:cNvPr id="19" name="Bilde 8">
            <a:extLst>
              <a:ext uri="{FF2B5EF4-FFF2-40B4-BE49-F238E27FC236}">
                <a16:creationId xmlns:a16="http://schemas.microsoft.com/office/drawing/2014/main" id="{A4AA738B-8633-4825-A7FA-ABD89D5CEDC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78033" y="219600"/>
            <a:ext cx="856781" cy="334800"/>
          </a:xfrm>
          <a:prstGeom prst="rect">
            <a:avLst/>
          </a:prstGeom>
        </p:spPr>
      </p:pic>
    </p:spTree>
    <p:extLst>
      <p:ext uri="{BB962C8B-B14F-4D97-AF65-F5344CB8AC3E}">
        <p14:creationId xmlns:p14="http://schemas.microsoft.com/office/powerpoint/2010/main" val="3263380463"/>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pictures, title and text">
    <p:bg>
      <p:bgPr>
        <a:solidFill>
          <a:srgbClr val="EADED0"/>
        </a:solidFill>
        <a:effectLst/>
      </p:bgPr>
    </p:bg>
    <p:spTree>
      <p:nvGrpSpPr>
        <p:cNvPr id="1" name=""/>
        <p:cNvGrpSpPr/>
        <p:nvPr/>
      </p:nvGrpSpPr>
      <p:grpSpPr>
        <a:xfrm>
          <a:off x="0" y="0"/>
          <a:ext cx="0" cy="0"/>
          <a:chOff x="0" y="0"/>
          <a:chExt cx="0" cy="0"/>
        </a:xfrm>
      </p:grpSpPr>
      <p:sp>
        <p:nvSpPr>
          <p:cNvPr id="22" name="fargeslide">
            <a:extLst>
              <a:ext uri="{FF2B5EF4-FFF2-40B4-BE49-F238E27FC236}">
                <a16:creationId xmlns:a16="http://schemas.microsoft.com/office/drawing/2014/main" id="{2985B4F5-0155-4785-B772-D5B96F0D7103}"/>
              </a:ext>
            </a:extLst>
          </p:cNvPr>
          <p:cNvSpPr/>
          <p:nvPr userDrawn="1"/>
        </p:nvSpPr>
        <p:spPr>
          <a:xfrm>
            <a:off x="0" y="0"/>
            <a:ext cx="9145143" cy="5145043"/>
          </a:xfrm>
          <a:custGeom>
            <a:avLst/>
            <a:gdLst>
              <a:gd name="connsiteX0" fmla="*/ 4439351 w 9145143"/>
              <a:gd name="connsiteY0" fmla="*/ 1296163 h 5145043"/>
              <a:gd name="connsiteX1" fmla="*/ 4439351 w 9145143"/>
              <a:gd name="connsiteY1" fmla="*/ 4007301 h 5145043"/>
              <a:gd name="connsiteX2" fmla="*/ 9143988 w 9145143"/>
              <a:gd name="connsiteY2" fmla="*/ 4007301 h 5145043"/>
              <a:gd name="connsiteX3" fmla="*/ 9143988 w 9145143"/>
              <a:gd name="connsiteY3" fmla="*/ 1296163 h 5145043"/>
              <a:gd name="connsiteX4" fmla="*/ 0 w 9145143"/>
              <a:gd name="connsiteY4" fmla="*/ 0 h 5145043"/>
              <a:gd name="connsiteX5" fmla="*/ 9145143 w 9145143"/>
              <a:gd name="connsiteY5" fmla="*/ 0 h 5145043"/>
              <a:gd name="connsiteX6" fmla="*/ 9145143 w 9145143"/>
              <a:gd name="connsiteY6" fmla="*/ 5145043 h 5145043"/>
              <a:gd name="connsiteX7" fmla="*/ 0 w 9145143"/>
              <a:gd name="connsiteY7" fmla="*/ 5145043 h 514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5143" h="5145043">
                <a:moveTo>
                  <a:pt x="4439351" y="1296163"/>
                </a:moveTo>
                <a:lnTo>
                  <a:pt x="4439351" y="4007301"/>
                </a:lnTo>
                <a:lnTo>
                  <a:pt x="9143988" y="4007301"/>
                </a:lnTo>
                <a:lnTo>
                  <a:pt x="9143988" y="1296163"/>
                </a:lnTo>
                <a:close/>
                <a:moveTo>
                  <a:pt x="0" y="0"/>
                </a:moveTo>
                <a:lnTo>
                  <a:pt x="9145143" y="0"/>
                </a:lnTo>
                <a:lnTo>
                  <a:pt x="9145143" y="5145043"/>
                </a:lnTo>
                <a:lnTo>
                  <a:pt x="0" y="51450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p:cNvSpPr>
            <a:spLocks noGrp="1"/>
          </p:cNvSpPr>
          <p:nvPr>
            <p:ph type="ctrTitle"/>
          </p:nvPr>
        </p:nvSpPr>
        <p:spPr>
          <a:xfrm>
            <a:off x="5076635" y="2093054"/>
            <a:ext cx="3635293" cy="478264"/>
          </a:xfrm>
        </p:spPr>
        <p:txBody>
          <a:bodyPr wrap="square" anchor="t">
            <a:noAutofit/>
          </a:bodyPr>
          <a:lstStyle>
            <a:lvl1pPr algn="l">
              <a:lnSpc>
                <a:spcPct val="100000"/>
              </a:lnSpc>
              <a:defRPr sz="2200"/>
            </a:lvl1pPr>
          </a:lstStyle>
          <a:p>
            <a:r>
              <a:rPr lang="en-US"/>
              <a:t>Click to edit Master title style</a:t>
            </a:r>
            <a:endParaRPr lang="en-US" dirty="0"/>
          </a:p>
        </p:txBody>
      </p:sp>
      <p:sp>
        <p:nvSpPr>
          <p:cNvPr id="11" name="Plassholder for tekst 8">
            <a:extLst>
              <a:ext uri="{FF2B5EF4-FFF2-40B4-BE49-F238E27FC236}">
                <a16:creationId xmlns:a16="http://schemas.microsoft.com/office/drawing/2014/main" id="{F4AEAB82-0227-40AA-9CF2-7542D4D42E22}"/>
              </a:ext>
            </a:extLst>
          </p:cNvPr>
          <p:cNvSpPr>
            <a:spLocks noGrp="1"/>
          </p:cNvSpPr>
          <p:nvPr>
            <p:ph type="body" sz="quarter" idx="12"/>
          </p:nvPr>
        </p:nvSpPr>
        <p:spPr>
          <a:xfrm>
            <a:off x="5076635" y="1874949"/>
            <a:ext cx="3635307" cy="153888"/>
          </a:xfrm>
        </p:spPr>
        <p:txBody>
          <a:bodyPr wrap="square" anchor="b">
            <a:spAutoFit/>
          </a:bodyPr>
          <a:lstStyle>
            <a:lvl1pPr marL="0" indent="0">
              <a:lnSpc>
                <a:spcPct val="100000"/>
              </a:lnSpc>
              <a:spcBef>
                <a:spcPts val="0"/>
              </a:spcBef>
              <a:buNone/>
              <a:defRPr cap="all" spc="300" baseline="0"/>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7" name="Plassholder for tekst 8">
            <a:extLst>
              <a:ext uri="{FF2B5EF4-FFF2-40B4-BE49-F238E27FC236}">
                <a16:creationId xmlns:a16="http://schemas.microsoft.com/office/drawing/2014/main" id="{96CFE13F-2AA6-42B1-A65A-9276BBF278AC}"/>
              </a:ext>
            </a:extLst>
          </p:cNvPr>
          <p:cNvSpPr>
            <a:spLocks noGrp="1"/>
          </p:cNvSpPr>
          <p:nvPr>
            <p:ph type="body" sz="quarter" idx="11"/>
          </p:nvPr>
        </p:nvSpPr>
        <p:spPr>
          <a:xfrm>
            <a:off x="5076635" y="2571321"/>
            <a:ext cx="3635307" cy="1116759"/>
          </a:xfrm>
        </p:spPr>
        <p:txBody>
          <a:bodyPr/>
          <a:lstStyle>
            <a:lvl1pPr marL="0" indent="0">
              <a:lnSpc>
                <a:spcPct val="135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19" name="Plassholder for bilde 18">
            <a:extLst>
              <a:ext uri="{FF2B5EF4-FFF2-40B4-BE49-F238E27FC236}">
                <a16:creationId xmlns:a16="http://schemas.microsoft.com/office/drawing/2014/main" id="{0DC4DC4C-6E10-4278-876C-41B8F66F073B}"/>
              </a:ext>
            </a:extLst>
          </p:cNvPr>
          <p:cNvSpPr>
            <a:spLocks noGrp="1"/>
          </p:cNvSpPr>
          <p:nvPr>
            <p:ph type="pic" sz="quarter" idx="10"/>
          </p:nvPr>
        </p:nvSpPr>
        <p:spPr>
          <a:xfrm>
            <a:off x="630080" y="1296163"/>
            <a:ext cx="1861432" cy="2711138"/>
          </a:xfrm>
          <a:custGeom>
            <a:avLst/>
            <a:gdLst>
              <a:gd name="connsiteX0" fmla="*/ 379680 w 1861432"/>
              <a:gd name="connsiteY0" fmla="*/ 0 h 2711138"/>
              <a:gd name="connsiteX1" fmla="*/ 1861432 w 1861432"/>
              <a:gd name="connsiteY1" fmla="*/ 0 h 2711138"/>
              <a:gd name="connsiteX2" fmla="*/ 1861432 w 1861432"/>
              <a:gd name="connsiteY2" fmla="*/ 2711138 h 2711138"/>
              <a:gd name="connsiteX3" fmla="*/ 0 w 1861432"/>
              <a:gd name="connsiteY3" fmla="*/ 2711138 h 2711138"/>
              <a:gd name="connsiteX4" fmla="*/ 0 w 1861432"/>
              <a:gd name="connsiteY4" fmla="*/ 368930 h 271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432" h="2711138">
                <a:moveTo>
                  <a:pt x="379680" y="0"/>
                </a:moveTo>
                <a:lnTo>
                  <a:pt x="1861432" y="0"/>
                </a:lnTo>
                <a:lnTo>
                  <a:pt x="1861432" y="2711138"/>
                </a:lnTo>
                <a:lnTo>
                  <a:pt x="0" y="2711138"/>
                </a:lnTo>
                <a:lnTo>
                  <a:pt x="0" y="368930"/>
                </a:lnTo>
                <a:close/>
              </a:path>
            </a:pathLst>
          </a:custGeom>
          <a:solidFill>
            <a:schemeClr val="bg1">
              <a:lumMod val="95000"/>
            </a:schemeClr>
          </a:solidFill>
        </p:spPr>
        <p:txBody>
          <a:bodyPr wrap="square">
            <a:noAutofit/>
          </a:bodyPr>
          <a:lstStyle/>
          <a:p>
            <a:r>
              <a:rPr lang="en-US"/>
              <a:t>Click icon to add picture</a:t>
            </a:r>
            <a:endParaRPr lang="nb-NO"/>
          </a:p>
        </p:txBody>
      </p:sp>
      <p:sp>
        <p:nvSpPr>
          <p:cNvPr id="13" name="Plassholder for bilde 12">
            <a:extLst>
              <a:ext uri="{FF2B5EF4-FFF2-40B4-BE49-F238E27FC236}">
                <a16:creationId xmlns:a16="http://schemas.microsoft.com/office/drawing/2014/main" id="{89B00124-8E76-41F7-8353-8AF9B204D645}"/>
              </a:ext>
            </a:extLst>
          </p:cNvPr>
          <p:cNvSpPr>
            <a:spLocks noGrp="1"/>
          </p:cNvSpPr>
          <p:nvPr>
            <p:ph type="pic" sz="quarter" idx="13"/>
          </p:nvPr>
        </p:nvSpPr>
        <p:spPr>
          <a:xfrm>
            <a:off x="2538303" y="1296163"/>
            <a:ext cx="1861432" cy="2711138"/>
          </a:xfrm>
          <a:prstGeom prst="rect">
            <a:avLst/>
          </a:prstGeom>
          <a:solidFill>
            <a:schemeClr val="bg1">
              <a:lumMod val="95000"/>
            </a:schemeClr>
          </a:solidFill>
        </p:spPr>
        <p:txBody>
          <a:bodyPr wrap="square">
            <a:noAutofit/>
          </a:bodyPr>
          <a:lstStyle/>
          <a:p>
            <a:r>
              <a:rPr lang="en-US"/>
              <a:t>Click icon to add picture</a:t>
            </a:r>
            <a:endParaRPr lang="nb-NO"/>
          </a:p>
        </p:txBody>
      </p:sp>
      <p:pic>
        <p:nvPicPr>
          <p:cNvPr id="12" name="Bilde 8">
            <a:extLst>
              <a:ext uri="{FF2B5EF4-FFF2-40B4-BE49-F238E27FC236}">
                <a16:creationId xmlns:a16="http://schemas.microsoft.com/office/drawing/2014/main" id="{A134B692-0C46-4386-B376-F142568A3D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78033" y="4597849"/>
            <a:ext cx="856781" cy="334800"/>
          </a:xfrm>
          <a:prstGeom prst="rect">
            <a:avLst/>
          </a:prstGeom>
        </p:spPr>
      </p:pic>
    </p:spTree>
    <p:extLst>
      <p:ext uri="{BB962C8B-B14F-4D97-AF65-F5344CB8AC3E}">
        <p14:creationId xmlns:p14="http://schemas.microsoft.com/office/powerpoint/2010/main" val="100544110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text and laptop image">
    <p:spTree>
      <p:nvGrpSpPr>
        <p:cNvPr id="1" name=""/>
        <p:cNvGrpSpPr/>
        <p:nvPr/>
      </p:nvGrpSpPr>
      <p:grpSpPr>
        <a:xfrm>
          <a:off x="0" y="0"/>
          <a:ext cx="0" cy="0"/>
          <a:chOff x="0" y="0"/>
          <a:chExt cx="0" cy="0"/>
        </a:xfrm>
      </p:grpSpPr>
      <p:sp>
        <p:nvSpPr>
          <p:cNvPr id="2" name="Title 1"/>
          <p:cNvSpPr>
            <a:spLocks noGrp="1"/>
          </p:cNvSpPr>
          <p:nvPr>
            <p:ph type="ctrTitle"/>
          </p:nvPr>
        </p:nvSpPr>
        <p:spPr>
          <a:xfrm>
            <a:off x="777697" y="1372310"/>
            <a:ext cx="3794303" cy="478800"/>
          </a:xfrm>
        </p:spPr>
        <p:txBody>
          <a:bodyPr wrap="square" anchor="t">
            <a:spAutoFit/>
          </a:bodyPr>
          <a:lstStyle>
            <a:lvl1pPr algn="l">
              <a:defRPr sz="3000"/>
            </a:lvl1pPr>
          </a:lstStyle>
          <a:p>
            <a:r>
              <a:rPr lang="en-US"/>
              <a:t>Click to edit Master title style</a:t>
            </a:r>
            <a:endParaRPr lang="en-US" dirty="0"/>
          </a:p>
        </p:txBody>
      </p:sp>
      <p:sp>
        <p:nvSpPr>
          <p:cNvPr id="3" name="Subtitle 2"/>
          <p:cNvSpPr>
            <a:spLocks noGrp="1"/>
          </p:cNvSpPr>
          <p:nvPr>
            <p:ph type="subTitle" idx="1"/>
          </p:nvPr>
        </p:nvSpPr>
        <p:spPr>
          <a:xfrm>
            <a:off x="777697" y="1175123"/>
            <a:ext cx="3794303" cy="138499"/>
          </a:xfrm>
        </p:spPr>
        <p:txBody>
          <a:bodyPr wrap="square" anchor="b">
            <a:spAutoFit/>
          </a:bodyPr>
          <a:lstStyle>
            <a:lvl1pPr marL="0" indent="0" algn="l">
              <a:buNone/>
              <a:defRPr sz="1000" cap="all" spc="11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Plassholder for tekst 8">
            <a:extLst>
              <a:ext uri="{FF2B5EF4-FFF2-40B4-BE49-F238E27FC236}">
                <a16:creationId xmlns:a16="http://schemas.microsoft.com/office/drawing/2014/main" id="{347EE7D4-B46A-49C4-A952-39B5977D9266}"/>
              </a:ext>
            </a:extLst>
          </p:cNvPr>
          <p:cNvSpPr>
            <a:spLocks noGrp="1"/>
          </p:cNvSpPr>
          <p:nvPr>
            <p:ph type="body" sz="quarter" idx="10"/>
          </p:nvPr>
        </p:nvSpPr>
        <p:spPr>
          <a:xfrm>
            <a:off x="777697" y="1875681"/>
            <a:ext cx="3794303" cy="1949972"/>
          </a:xfrm>
        </p:spPr>
        <p:txBody>
          <a:bodyPr/>
          <a:lstStyle>
            <a:lvl1pPr marL="0" indent="0">
              <a:lnSpc>
                <a:spcPct val="150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pic>
        <p:nvPicPr>
          <p:cNvPr id="5" name="Bilde 4">
            <a:extLst>
              <a:ext uri="{FF2B5EF4-FFF2-40B4-BE49-F238E27FC236}">
                <a16:creationId xmlns:a16="http://schemas.microsoft.com/office/drawing/2014/main" id="{CF7994CF-39B7-4838-BDB8-E87BE30AA5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00007" y="997325"/>
            <a:ext cx="4443993" cy="3328423"/>
          </a:xfrm>
          <a:prstGeom prst="rect">
            <a:avLst/>
          </a:prstGeom>
        </p:spPr>
      </p:pic>
      <p:sp>
        <p:nvSpPr>
          <p:cNvPr id="8" name="Plassholder for bilde 7">
            <a:extLst>
              <a:ext uri="{FF2B5EF4-FFF2-40B4-BE49-F238E27FC236}">
                <a16:creationId xmlns:a16="http://schemas.microsoft.com/office/drawing/2014/main" id="{45801683-86CE-491D-B52C-747F305012DF}"/>
              </a:ext>
            </a:extLst>
          </p:cNvPr>
          <p:cNvSpPr>
            <a:spLocks noGrp="1"/>
          </p:cNvSpPr>
          <p:nvPr>
            <p:ph type="pic" sz="quarter" idx="11"/>
          </p:nvPr>
        </p:nvSpPr>
        <p:spPr>
          <a:xfrm>
            <a:off x="5364480" y="1236753"/>
            <a:ext cx="3779520" cy="2885668"/>
          </a:xfrm>
        </p:spPr>
        <p:txBody>
          <a:bodyPr/>
          <a:lstStyle/>
          <a:p>
            <a:r>
              <a:rPr lang="en-US"/>
              <a:t>Click icon to add picture</a:t>
            </a:r>
            <a:endParaRPr lang="nb-NO"/>
          </a:p>
        </p:txBody>
      </p:sp>
      <p:pic>
        <p:nvPicPr>
          <p:cNvPr id="11" name="Bilde 8">
            <a:extLst>
              <a:ext uri="{FF2B5EF4-FFF2-40B4-BE49-F238E27FC236}">
                <a16:creationId xmlns:a16="http://schemas.microsoft.com/office/drawing/2014/main" id="{DE1B6667-4B47-4216-8291-44BEFF88F9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78033" y="4597849"/>
            <a:ext cx="856781" cy="334800"/>
          </a:xfrm>
          <a:prstGeom prst="rect">
            <a:avLst/>
          </a:prstGeom>
        </p:spPr>
      </p:pic>
    </p:spTree>
    <p:extLst>
      <p:ext uri="{BB962C8B-B14F-4D97-AF65-F5344CB8AC3E}">
        <p14:creationId xmlns:p14="http://schemas.microsoft.com/office/powerpoint/2010/main" val="1386724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hone image, title and text">
    <p:bg>
      <p:bgPr>
        <a:solidFill>
          <a:srgbClr val="DFE3E6"/>
        </a:solidFill>
        <a:effectLst/>
      </p:bgPr>
    </p:bg>
    <p:spTree>
      <p:nvGrpSpPr>
        <p:cNvPr id="1" name=""/>
        <p:cNvGrpSpPr/>
        <p:nvPr/>
      </p:nvGrpSpPr>
      <p:grpSpPr>
        <a:xfrm>
          <a:off x="0" y="0"/>
          <a:ext cx="0" cy="0"/>
          <a:chOff x="0" y="0"/>
          <a:chExt cx="0" cy="0"/>
        </a:xfrm>
      </p:grpSpPr>
      <p:sp>
        <p:nvSpPr>
          <p:cNvPr id="11" name="fargeslide">
            <a:extLst>
              <a:ext uri="{FF2B5EF4-FFF2-40B4-BE49-F238E27FC236}">
                <a16:creationId xmlns:a16="http://schemas.microsoft.com/office/drawing/2014/main" id="{DBE2870D-9931-4CDC-9FE6-0C1678EF04EA}"/>
              </a:ext>
            </a:extLst>
          </p:cNvPr>
          <p:cNvSpPr/>
          <p:nvPr userDrawn="1"/>
        </p:nvSpPr>
        <p:spPr>
          <a:xfrm flipH="1">
            <a:off x="4010898" y="0"/>
            <a:ext cx="5133105" cy="5145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 </a:t>
            </a:r>
          </a:p>
        </p:txBody>
      </p:sp>
      <p:pic>
        <p:nvPicPr>
          <p:cNvPr id="6" name="Bilde 5">
            <a:extLst>
              <a:ext uri="{FF2B5EF4-FFF2-40B4-BE49-F238E27FC236}">
                <a16:creationId xmlns:a16="http://schemas.microsoft.com/office/drawing/2014/main" id="{F55C724A-EBAD-415A-B30A-0D645ACEB2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060198" cy="4270257"/>
          </a:xfrm>
          <a:prstGeom prst="rect">
            <a:avLst/>
          </a:prstGeom>
        </p:spPr>
      </p:pic>
      <p:sp>
        <p:nvSpPr>
          <p:cNvPr id="2" name="Title 1"/>
          <p:cNvSpPr>
            <a:spLocks noGrp="1"/>
          </p:cNvSpPr>
          <p:nvPr>
            <p:ph type="ctrTitle"/>
          </p:nvPr>
        </p:nvSpPr>
        <p:spPr>
          <a:xfrm>
            <a:off x="4673384" y="1372310"/>
            <a:ext cx="3794303" cy="478800"/>
          </a:xfrm>
        </p:spPr>
        <p:txBody>
          <a:bodyPr wrap="square" anchor="t">
            <a:spAutoFit/>
          </a:bodyPr>
          <a:lstStyle>
            <a:lvl1pPr algn="l">
              <a:defRPr sz="3000"/>
            </a:lvl1pPr>
          </a:lstStyle>
          <a:p>
            <a:r>
              <a:rPr lang="en-US"/>
              <a:t>Click to edit Master title style</a:t>
            </a:r>
            <a:endParaRPr lang="en-US" dirty="0"/>
          </a:p>
        </p:txBody>
      </p:sp>
      <p:sp>
        <p:nvSpPr>
          <p:cNvPr id="3" name="Subtitle 2"/>
          <p:cNvSpPr>
            <a:spLocks noGrp="1"/>
          </p:cNvSpPr>
          <p:nvPr>
            <p:ph type="subTitle" idx="1"/>
          </p:nvPr>
        </p:nvSpPr>
        <p:spPr>
          <a:xfrm>
            <a:off x="4673384" y="1175123"/>
            <a:ext cx="3794303" cy="138499"/>
          </a:xfrm>
        </p:spPr>
        <p:txBody>
          <a:bodyPr wrap="square" anchor="b">
            <a:spAutoFit/>
          </a:bodyPr>
          <a:lstStyle>
            <a:lvl1pPr marL="0" indent="0" algn="l">
              <a:buNone/>
              <a:defRPr sz="1000" cap="all" spc="11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Plassholder for tekst 8">
            <a:extLst>
              <a:ext uri="{FF2B5EF4-FFF2-40B4-BE49-F238E27FC236}">
                <a16:creationId xmlns:a16="http://schemas.microsoft.com/office/drawing/2014/main" id="{347EE7D4-B46A-49C4-A952-39B5977D9266}"/>
              </a:ext>
            </a:extLst>
          </p:cNvPr>
          <p:cNvSpPr>
            <a:spLocks noGrp="1"/>
          </p:cNvSpPr>
          <p:nvPr>
            <p:ph type="body" sz="quarter" idx="10"/>
          </p:nvPr>
        </p:nvSpPr>
        <p:spPr>
          <a:xfrm>
            <a:off x="4673384" y="1875681"/>
            <a:ext cx="3794303" cy="1949972"/>
          </a:xfrm>
        </p:spPr>
        <p:txBody>
          <a:bodyPr/>
          <a:lstStyle>
            <a:lvl1pPr marL="0" indent="0">
              <a:lnSpc>
                <a:spcPct val="150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8" name="Plassholder for bilde 7">
            <a:extLst>
              <a:ext uri="{FF2B5EF4-FFF2-40B4-BE49-F238E27FC236}">
                <a16:creationId xmlns:a16="http://schemas.microsoft.com/office/drawing/2014/main" id="{45801683-86CE-491D-B52C-747F305012DF}"/>
              </a:ext>
            </a:extLst>
          </p:cNvPr>
          <p:cNvSpPr>
            <a:spLocks noGrp="1"/>
          </p:cNvSpPr>
          <p:nvPr>
            <p:ph type="pic" sz="quarter" idx="11"/>
          </p:nvPr>
        </p:nvSpPr>
        <p:spPr>
          <a:xfrm>
            <a:off x="1239520" y="1206151"/>
            <a:ext cx="1483360" cy="2502249"/>
          </a:xfrm>
          <a:solidFill>
            <a:schemeClr val="bg1">
              <a:lumMod val="95000"/>
            </a:schemeClr>
          </a:solidFill>
        </p:spPr>
        <p:txBody>
          <a:bodyPr/>
          <a:lstStyle/>
          <a:p>
            <a:r>
              <a:rPr lang="en-US"/>
              <a:t>Click icon to add picture</a:t>
            </a:r>
            <a:endParaRPr lang="nb-NO"/>
          </a:p>
        </p:txBody>
      </p:sp>
      <p:pic>
        <p:nvPicPr>
          <p:cNvPr id="12" name="Bilde 8">
            <a:extLst>
              <a:ext uri="{FF2B5EF4-FFF2-40B4-BE49-F238E27FC236}">
                <a16:creationId xmlns:a16="http://schemas.microsoft.com/office/drawing/2014/main" id="{A0F70484-5CDF-419A-9B1F-CF2DD4707A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78033" y="4597849"/>
            <a:ext cx="856781" cy="334800"/>
          </a:xfrm>
          <a:prstGeom prst="rect">
            <a:avLst/>
          </a:prstGeom>
        </p:spPr>
      </p:pic>
    </p:spTree>
    <p:extLst>
      <p:ext uri="{BB962C8B-B14F-4D97-AF65-F5344CB8AC3E}">
        <p14:creationId xmlns:p14="http://schemas.microsoft.com/office/powerpoint/2010/main" val="266404000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text and picture">
    <p:spTree>
      <p:nvGrpSpPr>
        <p:cNvPr id="1" name=""/>
        <p:cNvGrpSpPr/>
        <p:nvPr/>
      </p:nvGrpSpPr>
      <p:grpSpPr>
        <a:xfrm>
          <a:off x="0" y="0"/>
          <a:ext cx="0" cy="0"/>
          <a:chOff x="0" y="0"/>
          <a:chExt cx="0" cy="0"/>
        </a:xfrm>
      </p:grpSpPr>
      <p:sp>
        <p:nvSpPr>
          <p:cNvPr id="2" name="Title 1"/>
          <p:cNvSpPr>
            <a:spLocks noGrp="1"/>
          </p:cNvSpPr>
          <p:nvPr>
            <p:ph type="ctrTitle"/>
          </p:nvPr>
        </p:nvSpPr>
        <p:spPr>
          <a:xfrm>
            <a:off x="792099" y="1164492"/>
            <a:ext cx="3256199" cy="478800"/>
          </a:xfrm>
        </p:spPr>
        <p:txBody>
          <a:bodyPr wrap="square" anchor="t">
            <a:spAutoFit/>
          </a:bodyPr>
          <a:lstStyle>
            <a:lvl1pPr algn="l">
              <a:defRPr sz="3000"/>
            </a:lvl1pPr>
          </a:lstStyle>
          <a:p>
            <a:r>
              <a:rPr lang="en-US"/>
              <a:t>Click to edit Master title style</a:t>
            </a:r>
            <a:endParaRPr lang="en-US" dirty="0"/>
          </a:p>
        </p:txBody>
      </p:sp>
      <p:sp>
        <p:nvSpPr>
          <p:cNvPr id="3" name="Subtitle 2"/>
          <p:cNvSpPr>
            <a:spLocks noGrp="1"/>
          </p:cNvSpPr>
          <p:nvPr>
            <p:ph type="subTitle" idx="1"/>
          </p:nvPr>
        </p:nvSpPr>
        <p:spPr>
          <a:xfrm>
            <a:off x="792099" y="828805"/>
            <a:ext cx="3256199" cy="276999"/>
          </a:xfrm>
        </p:spPr>
        <p:txBody>
          <a:bodyPr wrap="square" anchor="b">
            <a:spAutoFit/>
          </a:bodyPr>
          <a:lstStyle>
            <a:lvl1pPr marL="0" indent="0" algn="l">
              <a:buNone/>
              <a:defRPr sz="1000" cap="all" spc="11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Plassholder for tekst 8">
            <a:extLst>
              <a:ext uri="{FF2B5EF4-FFF2-40B4-BE49-F238E27FC236}">
                <a16:creationId xmlns:a16="http://schemas.microsoft.com/office/drawing/2014/main" id="{347EE7D4-B46A-49C4-A952-39B5977D9266}"/>
              </a:ext>
            </a:extLst>
          </p:cNvPr>
          <p:cNvSpPr>
            <a:spLocks noGrp="1"/>
          </p:cNvSpPr>
          <p:nvPr>
            <p:ph type="body" sz="quarter" idx="10"/>
          </p:nvPr>
        </p:nvSpPr>
        <p:spPr>
          <a:xfrm>
            <a:off x="792099" y="1667862"/>
            <a:ext cx="3256199" cy="2312733"/>
          </a:xfrm>
        </p:spPr>
        <p:txBody>
          <a:bodyPr/>
          <a:lstStyle>
            <a:lvl1pPr marL="0" indent="0">
              <a:lnSpc>
                <a:spcPct val="150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17" name="Plassholder for bilde 16">
            <a:extLst>
              <a:ext uri="{FF2B5EF4-FFF2-40B4-BE49-F238E27FC236}">
                <a16:creationId xmlns:a16="http://schemas.microsoft.com/office/drawing/2014/main" id="{DF48A614-5C66-46E1-B142-88A66DC561E9}"/>
              </a:ext>
            </a:extLst>
          </p:cNvPr>
          <p:cNvSpPr>
            <a:spLocks noGrp="1"/>
          </p:cNvSpPr>
          <p:nvPr>
            <p:ph type="pic" sz="quarter" idx="11"/>
          </p:nvPr>
        </p:nvSpPr>
        <p:spPr>
          <a:xfrm>
            <a:off x="4435754" y="0"/>
            <a:ext cx="4104509" cy="5145088"/>
          </a:xfrm>
          <a:custGeom>
            <a:avLst/>
            <a:gdLst>
              <a:gd name="connsiteX0" fmla="*/ 385824 w 4104509"/>
              <a:gd name="connsiteY0" fmla="*/ 1717409 h 5145088"/>
              <a:gd name="connsiteX1" fmla="*/ 4104509 w 4104509"/>
              <a:gd name="connsiteY1" fmla="*/ 1717409 h 5145088"/>
              <a:gd name="connsiteX2" fmla="*/ 4104509 w 4104509"/>
              <a:gd name="connsiteY2" fmla="*/ 5145088 h 5145088"/>
              <a:gd name="connsiteX3" fmla="*/ 0 w 4104509"/>
              <a:gd name="connsiteY3" fmla="*/ 5145088 h 5145088"/>
              <a:gd name="connsiteX4" fmla="*/ 0 w 4104509"/>
              <a:gd name="connsiteY4" fmla="*/ 2086161 h 5145088"/>
              <a:gd name="connsiteX5" fmla="*/ 0 w 4104509"/>
              <a:gd name="connsiteY5" fmla="*/ 0 h 5145088"/>
              <a:gd name="connsiteX6" fmla="*/ 4104509 w 4104509"/>
              <a:gd name="connsiteY6" fmla="*/ 0 h 5145088"/>
              <a:gd name="connsiteX7" fmla="*/ 4104509 w 4104509"/>
              <a:gd name="connsiteY7" fmla="*/ 1508589 h 5145088"/>
              <a:gd name="connsiteX8" fmla="*/ 0 w 4104509"/>
              <a:gd name="connsiteY8" fmla="*/ 1508589 h 514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4509" h="5145088">
                <a:moveTo>
                  <a:pt x="385824" y="1717409"/>
                </a:moveTo>
                <a:lnTo>
                  <a:pt x="4104509" y="1717409"/>
                </a:lnTo>
                <a:lnTo>
                  <a:pt x="4104509" y="5145088"/>
                </a:lnTo>
                <a:lnTo>
                  <a:pt x="0" y="5145088"/>
                </a:lnTo>
                <a:lnTo>
                  <a:pt x="0" y="2086161"/>
                </a:lnTo>
                <a:close/>
                <a:moveTo>
                  <a:pt x="0" y="0"/>
                </a:moveTo>
                <a:lnTo>
                  <a:pt x="4104509" y="0"/>
                </a:lnTo>
                <a:lnTo>
                  <a:pt x="4104509" y="1508589"/>
                </a:lnTo>
                <a:lnTo>
                  <a:pt x="0" y="1508589"/>
                </a:lnTo>
                <a:close/>
              </a:path>
            </a:pathLst>
          </a:custGeom>
          <a:solidFill>
            <a:schemeClr val="bg1">
              <a:lumMod val="95000"/>
            </a:schemeClr>
          </a:solidFill>
        </p:spPr>
        <p:txBody>
          <a:bodyPr wrap="square">
            <a:noAutofit/>
          </a:bodyPr>
          <a:lstStyle/>
          <a:p>
            <a:r>
              <a:rPr lang="en-US"/>
              <a:t>Click icon to add picture</a:t>
            </a:r>
            <a:endParaRPr lang="nb-NO" dirty="0"/>
          </a:p>
        </p:txBody>
      </p:sp>
      <p:pic>
        <p:nvPicPr>
          <p:cNvPr id="8" name="Picture 7">
            <a:extLst>
              <a:ext uri="{FF2B5EF4-FFF2-40B4-BE49-F238E27FC236}">
                <a16:creationId xmlns:a16="http://schemas.microsoft.com/office/drawing/2014/main" id="{AEB6021D-1E07-45CE-9384-DBA6E7B7CB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91600" y="4478400"/>
            <a:ext cx="859539" cy="335878"/>
          </a:xfrm>
          <a:prstGeom prst="rect">
            <a:avLst/>
          </a:prstGeom>
        </p:spPr>
      </p:pic>
    </p:spTree>
    <p:extLst>
      <p:ext uri="{BB962C8B-B14F-4D97-AF65-F5344CB8AC3E}">
        <p14:creationId xmlns:p14="http://schemas.microsoft.com/office/powerpoint/2010/main" val="181702951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text and pictur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8AFD4DF-6FB7-43FB-A1DE-66C88F73AFC8}"/>
              </a:ext>
            </a:extLst>
          </p:cNvPr>
          <p:cNvSpPr>
            <a:spLocks noGrp="1"/>
          </p:cNvSpPr>
          <p:nvPr>
            <p:ph type="pic" sz="quarter" idx="12"/>
          </p:nvPr>
        </p:nvSpPr>
        <p:spPr>
          <a:xfrm>
            <a:off x="5148644" y="864108"/>
            <a:ext cx="3995357" cy="4280980"/>
          </a:xfrm>
          <a:custGeom>
            <a:avLst/>
            <a:gdLst>
              <a:gd name="connsiteX0" fmla="*/ 385248 w 3995357"/>
              <a:gd name="connsiteY0" fmla="*/ 0 h 4280980"/>
              <a:gd name="connsiteX1" fmla="*/ 3995357 w 3995357"/>
              <a:gd name="connsiteY1" fmla="*/ 0 h 4280980"/>
              <a:gd name="connsiteX2" fmla="*/ 3995357 w 3995357"/>
              <a:gd name="connsiteY2" fmla="*/ 4280980 h 4280980"/>
              <a:gd name="connsiteX3" fmla="*/ 0 w 3995357"/>
              <a:gd name="connsiteY3" fmla="*/ 4280980 h 4280980"/>
              <a:gd name="connsiteX4" fmla="*/ 0 w 3995357"/>
              <a:gd name="connsiteY4" fmla="*/ 370846 h 428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5357" h="4280980">
                <a:moveTo>
                  <a:pt x="385248" y="0"/>
                </a:moveTo>
                <a:lnTo>
                  <a:pt x="3995357" y="0"/>
                </a:lnTo>
                <a:lnTo>
                  <a:pt x="3995357" y="4280980"/>
                </a:lnTo>
                <a:lnTo>
                  <a:pt x="0" y="4280980"/>
                </a:lnTo>
                <a:lnTo>
                  <a:pt x="0" y="370846"/>
                </a:lnTo>
                <a:close/>
              </a:path>
            </a:pathLst>
          </a:custGeom>
          <a:solidFill>
            <a:schemeClr val="bg1">
              <a:lumMod val="95000"/>
            </a:schemeClr>
          </a:solidFill>
        </p:spPr>
        <p:txBody>
          <a:bodyPr wrap="square">
            <a:noAutofit/>
          </a:bodyPr>
          <a:lstStyle/>
          <a:p>
            <a:r>
              <a:rPr lang="en-US"/>
              <a:t>Click icon to add picture</a:t>
            </a:r>
          </a:p>
        </p:txBody>
      </p:sp>
      <p:sp>
        <p:nvSpPr>
          <p:cNvPr id="2" name="Title 1"/>
          <p:cNvSpPr>
            <a:spLocks noGrp="1"/>
          </p:cNvSpPr>
          <p:nvPr>
            <p:ph type="ctrTitle"/>
          </p:nvPr>
        </p:nvSpPr>
        <p:spPr>
          <a:xfrm>
            <a:off x="792099" y="1395987"/>
            <a:ext cx="3256199" cy="478800"/>
          </a:xfrm>
        </p:spPr>
        <p:txBody>
          <a:bodyPr wrap="square" anchor="t">
            <a:spAutoFit/>
          </a:bodyPr>
          <a:lstStyle>
            <a:lvl1pPr algn="l">
              <a:defRPr sz="3000"/>
            </a:lvl1pPr>
          </a:lstStyle>
          <a:p>
            <a:r>
              <a:rPr lang="en-US"/>
              <a:t>Click to edit Master title style</a:t>
            </a:r>
            <a:endParaRPr lang="en-US" dirty="0"/>
          </a:p>
        </p:txBody>
      </p:sp>
      <p:sp>
        <p:nvSpPr>
          <p:cNvPr id="3" name="Subtitle 2"/>
          <p:cNvSpPr>
            <a:spLocks noGrp="1"/>
          </p:cNvSpPr>
          <p:nvPr>
            <p:ph type="subTitle" idx="1"/>
          </p:nvPr>
        </p:nvSpPr>
        <p:spPr>
          <a:xfrm>
            <a:off x="792099" y="1060300"/>
            <a:ext cx="3256199" cy="276999"/>
          </a:xfrm>
        </p:spPr>
        <p:txBody>
          <a:bodyPr wrap="square" anchor="b">
            <a:spAutoFit/>
          </a:bodyPr>
          <a:lstStyle>
            <a:lvl1pPr marL="0" indent="0" algn="l">
              <a:buNone/>
              <a:defRPr sz="1000" cap="all" spc="11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Plassholder for tekst 8">
            <a:extLst>
              <a:ext uri="{FF2B5EF4-FFF2-40B4-BE49-F238E27FC236}">
                <a16:creationId xmlns:a16="http://schemas.microsoft.com/office/drawing/2014/main" id="{347EE7D4-B46A-49C4-A952-39B5977D9266}"/>
              </a:ext>
            </a:extLst>
          </p:cNvPr>
          <p:cNvSpPr>
            <a:spLocks noGrp="1"/>
          </p:cNvSpPr>
          <p:nvPr>
            <p:ph type="body" sz="quarter" idx="10"/>
          </p:nvPr>
        </p:nvSpPr>
        <p:spPr>
          <a:xfrm>
            <a:off x="792099" y="1899357"/>
            <a:ext cx="3256199" cy="2312733"/>
          </a:xfrm>
        </p:spPr>
        <p:txBody>
          <a:bodyPr/>
          <a:lstStyle>
            <a:lvl1pPr marL="0" indent="0">
              <a:lnSpc>
                <a:spcPct val="150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pic>
        <p:nvPicPr>
          <p:cNvPr id="8" name="Bilde 8">
            <a:extLst>
              <a:ext uri="{FF2B5EF4-FFF2-40B4-BE49-F238E27FC236}">
                <a16:creationId xmlns:a16="http://schemas.microsoft.com/office/drawing/2014/main" id="{03D27974-5455-49D6-8B70-99B9532A50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78033" y="219600"/>
            <a:ext cx="856781" cy="334800"/>
          </a:xfrm>
          <a:prstGeom prst="rect">
            <a:avLst/>
          </a:prstGeom>
        </p:spPr>
      </p:pic>
    </p:spTree>
    <p:extLst>
      <p:ext uri="{BB962C8B-B14F-4D97-AF65-F5344CB8AC3E}">
        <p14:creationId xmlns:p14="http://schemas.microsoft.com/office/powerpoint/2010/main" val="3185513684"/>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 text boxes">
    <p:bg>
      <p:bgPr>
        <a:solidFill>
          <a:srgbClr val="EADED0"/>
        </a:solidFill>
        <a:effectLst/>
      </p:bgPr>
    </p:bg>
    <p:spTree>
      <p:nvGrpSpPr>
        <p:cNvPr id="1" name=""/>
        <p:cNvGrpSpPr/>
        <p:nvPr/>
      </p:nvGrpSpPr>
      <p:grpSpPr>
        <a:xfrm>
          <a:off x="0" y="0"/>
          <a:ext cx="0" cy="0"/>
          <a:chOff x="0" y="0"/>
          <a:chExt cx="0" cy="0"/>
        </a:xfrm>
      </p:grpSpPr>
      <p:sp>
        <p:nvSpPr>
          <p:cNvPr id="30" name="fargeslide">
            <a:extLst>
              <a:ext uri="{FF2B5EF4-FFF2-40B4-BE49-F238E27FC236}">
                <a16:creationId xmlns:a16="http://schemas.microsoft.com/office/drawing/2014/main" id="{21D9AD1D-3685-4ED8-9B70-779DBA35E6E9}"/>
              </a:ext>
            </a:extLst>
          </p:cNvPr>
          <p:cNvSpPr/>
          <p:nvPr userDrawn="1"/>
        </p:nvSpPr>
        <p:spPr>
          <a:xfrm>
            <a:off x="-1" y="0"/>
            <a:ext cx="9143999" cy="5145088"/>
          </a:xfrm>
          <a:custGeom>
            <a:avLst/>
            <a:gdLst>
              <a:gd name="connsiteX0" fmla="*/ 0 w 9143999"/>
              <a:gd name="connsiteY0" fmla="*/ 0 h 5145088"/>
              <a:gd name="connsiteX1" fmla="*/ 9143999 w 9143999"/>
              <a:gd name="connsiteY1" fmla="*/ 0 h 5145088"/>
              <a:gd name="connsiteX2" fmla="*/ 9143999 w 9143999"/>
              <a:gd name="connsiteY2" fmla="*/ 864108 h 5145088"/>
              <a:gd name="connsiteX3" fmla="*/ 799289 w 9143999"/>
              <a:gd name="connsiteY3" fmla="*/ 864108 h 5145088"/>
              <a:gd name="connsiteX4" fmla="*/ 421253 w 9143999"/>
              <a:gd name="connsiteY4" fmla="*/ 1238554 h 5145088"/>
              <a:gd name="connsiteX5" fmla="*/ 421253 w 9143999"/>
              <a:gd name="connsiteY5" fmla="*/ 5145088 h 5145088"/>
              <a:gd name="connsiteX6" fmla="*/ 0 w 9143999"/>
              <a:gd name="connsiteY6" fmla="*/ 5145088 h 514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9" h="5145088">
                <a:moveTo>
                  <a:pt x="0" y="0"/>
                </a:moveTo>
                <a:lnTo>
                  <a:pt x="9143999" y="0"/>
                </a:lnTo>
                <a:lnTo>
                  <a:pt x="9143999" y="864108"/>
                </a:lnTo>
                <a:lnTo>
                  <a:pt x="799289" y="864108"/>
                </a:lnTo>
                <a:lnTo>
                  <a:pt x="421253" y="1238554"/>
                </a:lnTo>
                <a:lnTo>
                  <a:pt x="421253" y="5145088"/>
                </a:lnTo>
                <a:lnTo>
                  <a:pt x="0" y="51450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7" name="Plassholder for tekst 8">
            <a:extLst>
              <a:ext uri="{FF2B5EF4-FFF2-40B4-BE49-F238E27FC236}">
                <a16:creationId xmlns:a16="http://schemas.microsoft.com/office/drawing/2014/main" id="{96CFE13F-2AA6-42B1-A65A-9276BBF278AC}"/>
              </a:ext>
            </a:extLst>
          </p:cNvPr>
          <p:cNvSpPr>
            <a:spLocks noGrp="1"/>
          </p:cNvSpPr>
          <p:nvPr>
            <p:ph type="body" sz="quarter" idx="11"/>
          </p:nvPr>
        </p:nvSpPr>
        <p:spPr>
          <a:xfrm>
            <a:off x="1051664" y="1963709"/>
            <a:ext cx="2044706" cy="603755"/>
          </a:xfrm>
        </p:spPr>
        <p:txBody>
          <a:bodyPr wrap="square">
            <a:spAutoFit/>
          </a:bodyPr>
          <a:lstStyle>
            <a:lvl1pPr marL="0" indent="0">
              <a:lnSpc>
                <a:spcPct val="135000"/>
              </a:lnSpc>
              <a:buNone/>
              <a:defRPr cap="all" spc="300" baseline="0">
                <a:latin typeface="Rubik Medium" panose="00000600000000000000" pitchFamily="2" charset="-79"/>
                <a:cs typeface="Rubik Medium" panose="00000600000000000000" pitchFamily="2" charset="-79"/>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13" name="Plassholder for tekst 8">
            <a:extLst>
              <a:ext uri="{FF2B5EF4-FFF2-40B4-BE49-F238E27FC236}">
                <a16:creationId xmlns:a16="http://schemas.microsoft.com/office/drawing/2014/main" id="{5BAADBC1-FAAA-460D-9DF8-6E98DF4FA3C9}"/>
              </a:ext>
            </a:extLst>
          </p:cNvPr>
          <p:cNvSpPr>
            <a:spLocks noGrp="1"/>
          </p:cNvSpPr>
          <p:nvPr>
            <p:ph type="body" sz="quarter" idx="12"/>
          </p:nvPr>
        </p:nvSpPr>
        <p:spPr>
          <a:xfrm>
            <a:off x="1051664" y="2368135"/>
            <a:ext cx="2044705" cy="2064166"/>
          </a:xfrm>
        </p:spPr>
        <p:txBody>
          <a:bodyPr/>
          <a:lstStyle>
            <a:lvl1pPr marL="0" indent="0">
              <a:lnSpc>
                <a:spcPct val="135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21" name="Plassholder for tekst 8">
            <a:extLst>
              <a:ext uri="{FF2B5EF4-FFF2-40B4-BE49-F238E27FC236}">
                <a16:creationId xmlns:a16="http://schemas.microsoft.com/office/drawing/2014/main" id="{3FBF4D46-E847-4A76-AE7A-B8966F0EAF45}"/>
              </a:ext>
            </a:extLst>
          </p:cNvPr>
          <p:cNvSpPr>
            <a:spLocks noGrp="1"/>
          </p:cNvSpPr>
          <p:nvPr>
            <p:ph type="body" sz="quarter" idx="13"/>
          </p:nvPr>
        </p:nvSpPr>
        <p:spPr>
          <a:xfrm>
            <a:off x="3870465" y="1963709"/>
            <a:ext cx="2044706" cy="603755"/>
          </a:xfrm>
        </p:spPr>
        <p:txBody>
          <a:bodyPr wrap="square">
            <a:spAutoFit/>
          </a:bodyPr>
          <a:lstStyle>
            <a:lvl1pPr marL="0" indent="0">
              <a:lnSpc>
                <a:spcPct val="135000"/>
              </a:lnSpc>
              <a:buNone/>
              <a:defRPr cap="all" spc="300" baseline="0">
                <a:latin typeface="Rubik Medium" panose="00000600000000000000" pitchFamily="2" charset="-79"/>
                <a:cs typeface="Rubik Medium" panose="00000600000000000000" pitchFamily="2" charset="-79"/>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24" name="Plassholder for tekst 8">
            <a:extLst>
              <a:ext uri="{FF2B5EF4-FFF2-40B4-BE49-F238E27FC236}">
                <a16:creationId xmlns:a16="http://schemas.microsoft.com/office/drawing/2014/main" id="{ECC9DAE1-2C11-4906-BEE5-9060DF36A14D}"/>
              </a:ext>
            </a:extLst>
          </p:cNvPr>
          <p:cNvSpPr>
            <a:spLocks noGrp="1"/>
          </p:cNvSpPr>
          <p:nvPr>
            <p:ph type="body" sz="quarter" idx="14"/>
          </p:nvPr>
        </p:nvSpPr>
        <p:spPr>
          <a:xfrm>
            <a:off x="3870465" y="2368135"/>
            <a:ext cx="2044705" cy="2064166"/>
          </a:xfrm>
        </p:spPr>
        <p:txBody>
          <a:bodyPr/>
          <a:lstStyle>
            <a:lvl1pPr marL="0" indent="0">
              <a:lnSpc>
                <a:spcPct val="135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25" name="Plassholder for tekst 8">
            <a:extLst>
              <a:ext uri="{FF2B5EF4-FFF2-40B4-BE49-F238E27FC236}">
                <a16:creationId xmlns:a16="http://schemas.microsoft.com/office/drawing/2014/main" id="{52F13503-A9F5-4649-8B01-CDF35697E5C5}"/>
              </a:ext>
            </a:extLst>
          </p:cNvPr>
          <p:cNvSpPr>
            <a:spLocks noGrp="1"/>
          </p:cNvSpPr>
          <p:nvPr>
            <p:ph type="body" sz="quarter" idx="15"/>
          </p:nvPr>
        </p:nvSpPr>
        <p:spPr>
          <a:xfrm>
            <a:off x="6689266" y="1963709"/>
            <a:ext cx="1936575" cy="603755"/>
          </a:xfrm>
        </p:spPr>
        <p:txBody>
          <a:bodyPr wrap="square">
            <a:spAutoFit/>
          </a:bodyPr>
          <a:lstStyle>
            <a:lvl1pPr marL="0" indent="0">
              <a:lnSpc>
                <a:spcPct val="135000"/>
              </a:lnSpc>
              <a:buNone/>
              <a:defRPr cap="all" spc="300" baseline="0">
                <a:latin typeface="Rubik Medium" panose="00000600000000000000" pitchFamily="2" charset="-79"/>
                <a:cs typeface="Rubik Medium" panose="00000600000000000000" pitchFamily="2" charset="-79"/>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26" name="Plassholder for tekst 8">
            <a:extLst>
              <a:ext uri="{FF2B5EF4-FFF2-40B4-BE49-F238E27FC236}">
                <a16:creationId xmlns:a16="http://schemas.microsoft.com/office/drawing/2014/main" id="{0D5A691C-A32D-466A-8D93-89B3CB14BC30}"/>
              </a:ext>
            </a:extLst>
          </p:cNvPr>
          <p:cNvSpPr>
            <a:spLocks noGrp="1"/>
          </p:cNvSpPr>
          <p:nvPr>
            <p:ph type="body" sz="quarter" idx="16"/>
          </p:nvPr>
        </p:nvSpPr>
        <p:spPr>
          <a:xfrm>
            <a:off x="6689267" y="2368135"/>
            <a:ext cx="1936574" cy="2064166"/>
          </a:xfrm>
        </p:spPr>
        <p:txBody>
          <a:bodyPr/>
          <a:lstStyle>
            <a:lvl1pPr marL="0" indent="0">
              <a:lnSpc>
                <a:spcPct val="135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pic>
        <p:nvPicPr>
          <p:cNvPr id="10" name="Bilde 8">
            <a:extLst>
              <a:ext uri="{FF2B5EF4-FFF2-40B4-BE49-F238E27FC236}">
                <a16:creationId xmlns:a16="http://schemas.microsoft.com/office/drawing/2014/main" id="{5AC56A13-DB91-40F6-853A-96DC9B9543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78033" y="4597849"/>
            <a:ext cx="856781" cy="334800"/>
          </a:xfrm>
          <a:prstGeom prst="rect">
            <a:avLst/>
          </a:prstGeom>
        </p:spPr>
      </p:pic>
    </p:spTree>
    <p:extLst>
      <p:ext uri="{BB962C8B-B14F-4D97-AF65-F5344CB8AC3E}">
        <p14:creationId xmlns:p14="http://schemas.microsoft.com/office/powerpoint/2010/main" val="2812409236"/>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and pictur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31F04FA-5483-47F4-9815-C9B85EBF2E8F}"/>
              </a:ext>
            </a:extLst>
          </p:cNvPr>
          <p:cNvSpPr>
            <a:spLocks noGrp="1"/>
          </p:cNvSpPr>
          <p:nvPr>
            <p:ph type="pic" sz="quarter" idx="15"/>
          </p:nvPr>
        </p:nvSpPr>
        <p:spPr>
          <a:xfrm>
            <a:off x="522065" y="2052258"/>
            <a:ext cx="8317037" cy="2772346"/>
          </a:xfrm>
          <a:custGeom>
            <a:avLst/>
            <a:gdLst>
              <a:gd name="connsiteX0" fmla="*/ 374228 w 8317037"/>
              <a:gd name="connsiteY0" fmla="*/ 0 h 2772346"/>
              <a:gd name="connsiteX1" fmla="*/ 8317037 w 8317037"/>
              <a:gd name="connsiteY1" fmla="*/ 0 h 2772346"/>
              <a:gd name="connsiteX2" fmla="*/ 8317037 w 8317037"/>
              <a:gd name="connsiteY2" fmla="*/ 2772346 h 2772346"/>
              <a:gd name="connsiteX3" fmla="*/ 0 w 8317037"/>
              <a:gd name="connsiteY3" fmla="*/ 2772346 h 2772346"/>
              <a:gd name="connsiteX4" fmla="*/ 0 w 8317037"/>
              <a:gd name="connsiteY4" fmla="*/ 358779 h 2772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7037" h="2772346">
                <a:moveTo>
                  <a:pt x="374228" y="0"/>
                </a:moveTo>
                <a:lnTo>
                  <a:pt x="8317037" y="0"/>
                </a:lnTo>
                <a:lnTo>
                  <a:pt x="8317037" y="2772346"/>
                </a:lnTo>
                <a:lnTo>
                  <a:pt x="0" y="2772346"/>
                </a:lnTo>
                <a:lnTo>
                  <a:pt x="0" y="358779"/>
                </a:lnTo>
                <a:close/>
              </a:path>
            </a:pathLst>
          </a:custGeom>
          <a:solidFill>
            <a:schemeClr val="bg1">
              <a:lumMod val="95000"/>
            </a:schemeClr>
          </a:solidFill>
        </p:spPr>
        <p:txBody>
          <a:bodyPr wrap="square">
            <a:noAutofit/>
          </a:bodyPr>
          <a:lstStyle/>
          <a:p>
            <a:r>
              <a:rPr lang="en-US"/>
              <a:t>Click icon to add picture</a:t>
            </a:r>
          </a:p>
        </p:txBody>
      </p:sp>
      <p:sp>
        <p:nvSpPr>
          <p:cNvPr id="2" name="Title 1"/>
          <p:cNvSpPr>
            <a:spLocks noGrp="1"/>
          </p:cNvSpPr>
          <p:nvPr>
            <p:ph type="ctrTitle"/>
          </p:nvPr>
        </p:nvSpPr>
        <p:spPr>
          <a:xfrm>
            <a:off x="900113" y="1092012"/>
            <a:ext cx="6858000" cy="461665"/>
          </a:xfrm>
        </p:spPr>
        <p:txBody>
          <a:bodyPr anchor="t">
            <a:spAutoFit/>
          </a:bodyPr>
          <a:lstStyle>
            <a:lvl1pPr algn="l">
              <a:defRPr sz="3000"/>
            </a:lvl1pPr>
          </a:lstStyle>
          <a:p>
            <a:r>
              <a:rPr lang="en-US"/>
              <a:t>Click to edit Master title style</a:t>
            </a:r>
            <a:endParaRPr lang="en-US" dirty="0"/>
          </a:p>
        </p:txBody>
      </p:sp>
      <p:sp>
        <p:nvSpPr>
          <p:cNvPr id="3" name="Subtitle 2"/>
          <p:cNvSpPr>
            <a:spLocks noGrp="1"/>
          </p:cNvSpPr>
          <p:nvPr>
            <p:ph type="subTitle" idx="1"/>
          </p:nvPr>
        </p:nvSpPr>
        <p:spPr>
          <a:xfrm>
            <a:off x="900113" y="872997"/>
            <a:ext cx="6858000" cy="138499"/>
          </a:xfrm>
        </p:spPr>
        <p:txBody>
          <a:bodyPr anchor="b">
            <a:spAutoFit/>
          </a:bodyPr>
          <a:lstStyle>
            <a:lvl1pPr marL="0" indent="0" algn="l">
              <a:buNone/>
              <a:defRPr sz="1000" cap="all" spc="30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6" name="Plassholder for tekst 8">
            <a:extLst>
              <a:ext uri="{FF2B5EF4-FFF2-40B4-BE49-F238E27FC236}">
                <a16:creationId xmlns:a16="http://schemas.microsoft.com/office/drawing/2014/main" id="{50FFCAB0-B69B-4CA6-BFCD-C67A194004BD}"/>
              </a:ext>
            </a:extLst>
          </p:cNvPr>
          <p:cNvSpPr>
            <a:spLocks noGrp="1"/>
          </p:cNvSpPr>
          <p:nvPr>
            <p:ph type="body" sz="quarter" idx="10"/>
          </p:nvPr>
        </p:nvSpPr>
        <p:spPr>
          <a:xfrm>
            <a:off x="900113" y="1567966"/>
            <a:ext cx="6858000" cy="339232"/>
          </a:xfrm>
        </p:spPr>
        <p:txBody>
          <a:bodyPr/>
          <a:lstStyle>
            <a:lvl1pPr marL="0" indent="0">
              <a:lnSpc>
                <a:spcPct val="150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pic>
        <p:nvPicPr>
          <p:cNvPr id="7" name="Picture 6">
            <a:extLst>
              <a:ext uri="{FF2B5EF4-FFF2-40B4-BE49-F238E27FC236}">
                <a16:creationId xmlns:a16="http://schemas.microsoft.com/office/drawing/2014/main" id="{C9CF0148-660A-402E-B565-322EC601D7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1200" y="4312800"/>
            <a:ext cx="859539" cy="335878"/>
          </a:xfrm>
          <a:prstGeom prst="rect">
            <a:avLst/>
          </a:prstGeom>
        </p:spPr>
      </p:pic>
    </p:spTree>
    <p:extLst>
      <p:ext uri="{BB962C8B-B14F-4D97-AF65-F5344CB8AC3E}">
        <p14:creationId xmlns:p14="http://schemas.microsoft.com/office/powerpoint/2010/main" val="41890857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colored backgroun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31004" y="2069078"/>
            <a:ext cx="5915550" cy="313163"/>
          </a:xfrm>
        </p:spPr>
        <p:txBody>
          <a:bodyPr wrap="square" anchor="t">
            <a:spAutoFit/>
          </a:bodyPr>
          <a:lstStyle>
            <a:lvl1pPr algn="l">
              <a:defRPr sz="2200">
                <a:solidFill>
                  <a:schemeClr val="lt1"/>
                </a:solidFill>
              </a:defRPr>
            </a:lvl1pPr>
          </a:lstStyle>
          <a:p>
            <a:r>
              <a:rPr lang="en-US"/>
              <a:t>Click to edit Master title style</a:t>
            </a:r>
            <a:endParaRPr lang="en-US" dirty="0"/>
          </a:p>
        </p:txBody>
      </p:sp>
      <p:sp>
        <p:nvSpPr>
          <p:cNvPr id="3" name="Subtitle 2"/>
          <p:cNvSpPr>
            <a:spLocks noGrp="1"/>
          </p:cNvSpPr>
          <p:nvPr>
            <p:ph type="subTitle" idx="1"/>
          </p:nvPr>
        </p:nvSpPr>
        <p:spPr>
          <a:xfrm>
            <a:off x="1631004" y="1838843"/>
            <a:ext cx="5915550" cy="138499"/>
          </a:xfrm>
        </p:spPr>
        <p:txBody>
          <a:bodyPr wrap="square" anchor="b">
            <a:spAutoFit/>
          </a:bodyPr>
          <a:lstStyle>
            <a:lvl1pPr marL="0" indent="0" algn="l">
              <a:buNone/>
              <a:defRPr sz="1000" cap="all" spc="300" baseline="0">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E3CE318A-8F16-4F07-8141-18706B2F84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77599" y="4597254"/>
            <a:ext cx="859539" cy="335878"/>
          </a:xfrm>
          <a:prstGeom prst="rect">
            <a:avLst/>
          </a:prstGeom>
        </p:spPr>
      </p:pic>
    </p:spTree>
    <p:extLst>
      <p:ext uri="{BB962C8B-B14F-4D97-AF65-F5344CB8AC3E}">
        <p14:creationId xmlns:p14="http://schemas.microsoft.com/office/powerpoint/2010/main" val="232438588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and 3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2088261" y="1092012"/>
            <a:ext cx="4877804" cy="461665"/>
          </a:xfrm>
        </p:spPr>
        <p:txBody>
          <a:bodyPr wrap="square" anchor="t">
            <a:spAutoFit/>
          </a:bodyPr>
          <a:lstStyle>
            <a:lvl1pPr algn="l">
              <a:defRPr sz="3000"/>
            </a:lvl1pPr>
          </a:lstStyle>
          <a:p>
            <a:r>
              <a:rPr lang="en-US"/>
              <a:t>Click to edit Master title style</a:t>
            </a:r>
            <a:endParaRPr lang="en-US" dirty="0"/>
          </a:p>
        </p:txBody>
      </p:sp>
      <p:sp>
        <p:nvSpPr>
          <p:cNvPr id="3" name="Subtitle 2"/>
          <p:cNvSpPr>
            <a:spLocks noGrp="1"/>
          </p:cNvSpPr>
          <p:nvPr>
            <p:ph type="subTitle" idx="1"/>
          </p:nvPr>
        </p:nvSpPr>
        <p:spPr>
          <a:xfrm>
            <a:off x="2088261" y="872997"/>
            <a:ext cx="4877804" cy="138499"/>
          </a:xfrm>
        </p:spPr>
        <p:txBody>
          <a:bodyPr wrap="square" anchor="b">
            <a:spAutoFit/>
          </a:bodyPr>
          <a:lstStyle>
            <a:lvl1pPr marL="0" indent="0" algn="l">
              <a:buNone/>
              <a:defRPr sz="1000" cap="all" spc="30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Plassholder for bilde 6">
            <a:extLst>
              <a:ext uri="{FF2B5EF4-FFF2-40B4-BE49-F238E27FC236}">
                <a16:creationId xmlns:a16="http://schemas.microsoft.com/office/drawing/2014/main" id="{CF8E11FF-4433-454E-AF9C-CBB6EC1A36D4}"/>
              </a:ext>
            </a:extLst>
          </p:cNvPr>
          <p:cNvSpPr>
            <a:spLocks noGrp="1"/>
          </p:cNvSpPr>
          <p:nvPr>
            <p:ph type="pic" sz="quarter" idx="10"/>
          </p:nvPr>
        </p:nvSpPr>
        <p:spPr>
          <a:xfrm>
            <a:off x="1645406" y="1886636"/>
            <a:ext cx="1901038" cy="2711138"/>
          </a:xfrm>
          <a:custGeom>
            <a:avLst/>
            <a:gdLst>
              <a:gd name="connsiteX0" fmla="*/ 379680 w 1861432"/>
              <a:gd name="connsiteY0" fmla="*/ 0 h 2711138"/>
              <a:gd name="connsiteX1" fmla="*/ 1861432 w 1861432"/>
              <a:gd name="connsiteY1" fmla="*/ 0 h 2711138"/>
              <a:gd name="connsiteX2" fmla="*/ 1861432 w 1861432"/>
              <a:gd name="connsiteY2" fmla="*/ 2711138 h 2711138"/>
              <a:gd name="connsiteX3" fmla="*/ 0 w 1861432"/>
              <a:gd name="connsiteY3" fmla="*/ 2711138 h 2711138"/>
              <a:gd name="connsiteX4" fmla="*/ 0 w 1861432"/>
              <a:gd name="connsiteY4" fmla="*/ 368930 h 271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432" h="2711138">
                <a:moveTo>
                  <a:pt x="379680" y="0"/>
                </a:moveTo>
                <a:lnTo>
                  <a:pt x="1861432" y="0"/>
                </a:lnTo>
                <a:lnTo>
                  <a:pt x="1861432" y="2711138"/>
                </a:lnTo>
                <a:lnTo>
                  <a:pt x="0" y="2711138"/>
                </a:lnTo>
                <a:lnTo>
                  <a:pt x="0" y="368930"/>
                </a:lnTo>
                <a:close/>
              </a:path>
            </a:pathLst>
          </a:custGeom>
          <a:solidFill>
            <a:schemeClr val="bg1">
              <a:lumMod val="95000"/>
            </a:schemeClr>
          </a:solidFill>
        </p:spPr>
        <p:txBody>
          <a:bodyPr wrap="square">
            <a:noAutofit/>
          </a:bodyPr>
          <a:lstStyle/>
          <a:p>
            <a:r>
              <a:rPr lang="en-US"/>
              <a:t>Click icon to add picture</a:t>
            </a:r>
            <a:endParaRPr lang="nb-NO"/>
          </a:p>
        </p:txBody>
      </p:sp>
      <p:sp>
        <p:nvSpPr>
          <p:cNvPr id="8" name="Plassholder for bilde 7">
            <a:extLst>
              <a:ext uri="{FF2B5EF4-FFF2-40B4-BE49-F238E27FC236}">
                <a16:creationId xmlns:a16="http://schemas.microsoft.com/office/drawing/2014/main" id="{D27D0853-478F-4575-A7AB-8DDC80B8BF00}"/>
              </a:ext>
            </a:extLst>
          </p:cNvPr>
          <p:cNvSpPr>
            <a:spLocks noGrp="1"/>
          </p:cNvSpPr>
          <p:nvPr>
            <p:ph type="pic" sz="quarter" idx="13"/>
          </p:nvPr>
        </p:nvSpPr>
        <p:spPr>
          <a:xfrm>
            <a:off x="3618452" y="1886636"/>
            <a:ext cx="1901038" cy="2711138"/>
          </a:xfrm>
          <a:prstGeom prst="rect">
            <a:avLst/>
          </a:prstGeom>
          <a:solidFill>
            <a:schemeClr val="bg1">
              <a:lumMod val="95000"/>
            </a:schemeClr>
          </a:solidFill>
        </p:spPr>
        <p:txBody>
          <a:bodyPr wrap="square">
            <a:noAutofit/>
          </a:bodyPr>
          <a:lstStyle/>
          <a:p>
            <a:r>
              <a:rPr lang="en-US"/>
              <a:t>Click icon to add picture</a:t>
            </a:r>
            <a:endParaRPr lang="nb-NO"/>
          </a:p>
        </p:txBody>
      </p:sp>
      <p:sp>
        <p:nvSpPr>
          <p:cNvPr id="9" name="Plassholder for bilde 8">
            <a:extLst>
              <a:ext uri="{FF2B5EF4-FFF2-40B4-BE49-F238E27FC236}">
                <a16:creationId xmlns:a16="http://schemas.microsoft.com/office/drawing/2014/main" id="{68BBE79F-F999-454A-83F1-42AB075C4178}"/>
              </a:ext>
            </a:extLst>
          </p:cNvPr>
          <p:cNvSpPr>
            <a:spLocks noGrp="1"/>
          </p:cNvSpPr>
          <p:nvPr>
            <p:ph type="pic" sz="quarter" idx="14"/>
          </p:nvPr>
        </p:nvSpPr>
        <p:spPr>
          <a:xfrm>
            <a:off x="5597556" y="1886636"/>
            <a:ext cx="1901038" cy="2711138"/>
          </a:xfrm>
          <a:prstGeom prst="rect">
            <a:avLst/>
          </a:prstGeom>
          <a:solidFill>
            <a:schemeClr val="bg1">
              <a:lumMod val="95000"/>
            </a:schemeClr>
          </a:solidFill>
        </p:spPr>
        <p:txBody>
          <a:bodyPr wrap="square">
            <a:noAutofit/>
          </a:bodyPr>
          <a:lstStyle/>
          <a:p>
            <a:r>
              <a:rPr lang="en-US"/>
              <a:t>Click icon to add picture</a:t>
            </a:r>
            <a:endParaRPr lang="nb-NO"/>
          </a:p>
        </p:txBody>
      </p:sp>
      <p:sp>
        <p:nvSpPr>
          <p:cNvPr id="10" name="Plassholder for tekst 8">
            <a:extLst>
              <a:ext uri="{FF2B5EF4-FFF2-40B4-BE49-F238E27FC236}">
                <a16:creationId xmlns:a16="http://schemas.microsoft.com/office/drawing/2014/main" id="{E1C55E12-D5C9-413F-9C95-DBD2B9399206}"/>
              </a:ext>
            </a:extLst>
          </p:cNvPr>
          <p:cNvSpPr>
            <a:spLocks noGrp="1"/>
          </p:cNvSpPr>
          <p:nvPr>
            <p:ph type="body" sz="quarter" idx="11"/>
          </p:nvPr>
        </p:nvSpPr>
        <p:spPr>
          <a:xfrm>
            <a:off x="1768009" y="3603862"/>
            <a:ext cx="1655832" cy="543418"/>
          </a:xfrm>
        </p:spPr>
        <p:txBody>
          <a:bodyPr wrap="square" anchor="b">
            <a:spAutoFit/>
          </a:bodyPr>
          <a:lstStyle>
            <a:lvl1pPr marL="0" indent="0" algn="ctr">
              <a:lnSpc>
                <a:spcPct val="135000"/>
              </a:lnSpc>
              <a:buNone/>
              <a:defRPr sz="900" cap="all" spc="300" baseline="0">
                <a:solidFill>
                  <a:schemeClr val="lt1"/>
                </a:solidFill>
                <a:latin typeface="Rubik Medium" panose="00000600000000000000" pitchFamily="2" charset="-79"/>
                <a:cs typeface="Rubik Medium" panose="00000600000000000000" pitchFamily="2" charset="-79"/>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12" name="Plassholder for tekst 8">
            <a:extLst>
              <a:ext uri="{FF2B5EF4-FFF2-40B4-BE49-F238E27FC236}">
                <a16:creationId xmlns:a16="http://schemas.microsoft.com/office/drawing/2014/main" id="{DA9881A7-70AC-4C39-8606-468CF9BCC160}"/>
              </a:ext>
            </a:extLst>
          </p:cNvPr>
          <p:cNvSpPr>
            <a:spLocks noGrp="1"/>
          </p:cNvSpPr>
          <p:nvPr>
            <p:ph type="body" sz="quarter" idx="15"/>
          </p:nvPr>
        </p:nvSpPr>
        <p:spPr>
          <a:xfrm>
            <a:off x="3741055" y="3603862"/>
            <a:ext cx="1655832" cy="543418"/>
          </a:xfrm>
        </p:spPr>
        <p:txBody>
          <a:bodyPr wrap="square" anchor="b">
            <a:spAutoFit/>
          </a:bodyPr>
          <a:lstStyle>
            <a:lvl1pPr marL="0" indent="0" algn="ctr">
              <a:lnSpc>
                <a:spcPct val="135000"/>
              </a:lnSpc>
              <a:buNone/>
              <a:defRPr sz="900" cap="all" spc="300" baseline="0">
                <a:solidFill>
                  <a:schemeClr val="lt1"/>
                </a:solidFill>
                <a:latin typeface="Rubik Medium" panose="00000600000000000000" pitchFamily="2" charset="-79"/>
                <a:cs typeface="Rubik Medium" panose="00000600000000000000" pitchFamily="2" charset="-79"/>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13" name="Plassholder for tekst 8">
            <a:extLst>
              <a:ext uri="{FF2B5EF4-FFF2-40B4-BE49-F238E27FC236}">
                <a16:creationId xmlns:a16="http://schemas.microsoft.com/office/drawing/2014/main" id="{96735170-56C4-48A0-B3DD-BD2F248A806B}"/>
              </a:ext>
            </a:extLst>
          </p:cNvPr>
          <p:cNvSpPr>
            <a:spLocks noGrp="1"/>
          </p:cNvSpPr>
          <p:nvPr>
            <p:ph type="body" sz="quarter" idx="16"/>
          </p:nvPr>
        </p:nvSpPr>
        <p:spPr>
          <a:xfrm>
            <a:off x="5714101" y="3603862"/>
            <a:ext cx="1655832" cy="543418"/>
          </a:xfrm>
        </p:spPr>
        <p:txBody>
          <a:bodyPr wrap="square" anchor="b">
            <a:spAutoFit/>
          </a:bodyPr>
          <a:lstStyle>
            <a:lvl1pPr marL="0" indent="0" algn="ctr">
              <a:lnSpc>
                <a:spcPct val="135000"/>
              </a:lnSpc>
              <a:buNone/>
              <a:defRPr sz="900" cap="all" spc="300" baseline="0">
                <a:solidFill>
                  <a:schemeClr val="lt1"/>
                </a:solidFill>
                <a:latin typeface="Rubik Medium" panose="00000600000000000000" pitchFamily="2" charset="-79"/>
                <a:cs typeface="Rubik Medium" panose="00000600000000000000" pitchFamily="2" charset="-79"/>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pic>
        <p:nvPicPr>
          <p:cNvPr id="11" name="Bilde 8">
            <a:extLst>
              <a:ext uri="{FF2B5EF4-FFF2-40B4-BE49-F238E27FC236}">
                <a16:creationId xmlns:a16="http://schemas.microsoft.com/office/drawing/2014/main" id="{0A28469A-A0AA-474B-8AC1-BE0D9F5B4B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78033" y="219600"/>
            <a:ext cx="856781" cy="334800"/>
          </a:xfrm>
          <a:prstGeom prst="rect">
            <a:avLst/>
          </a:prstGeom>
        </p:spPr>
      </p:pic>
    </p:spTree>
    <p:extLst>
      <p:ext uri="{BB962C8B-B14F-4D97-AF65-F5344CB8AC3E}">
        <p14:creationId xmlns:p14="http://schemas.microsoft.com/office/powerpoint/2010/main" val="284907155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text and picture #6">
    <p:spTree>
      <p:nvGrpSpPr>
        <p:cNvPr id="1" name=""/>
        <p:cNvGrpSpPr/>
        <p:nvPr/>
      </p:nvGrpSpPr>
      <p:grpSpPr>
        <a:xfrm>
          <a:off x="0" y="0"/>
          <a:ext cx="0" cy="0"/>
          <a:chOff x="0" y="0"/>
          <a:chExt cx="0" cy="0"/>
        </a:xfrm>
      </p:grpSpPr>
      <p:sp>
        <p:nvSpPr>
          <p:cNvPr id="16" name="Plassholder for bilde 15">
            <a:extLst>
              <a:ext uri="{FF2B5EF4-FFF2-40B4-BE49-F238E27FC236}">
                <a16:creationId xmlns:a16="http://schemas.microsoft.com/office/drawing/2014/main" id="{CD52FF78-8840-498F-B9AB-15899672C62C}"/>
              </a:ext>
            </a:extLst>
          </p:cNvPr>
          <p:cNvSpPr>
            <a:spLocks noGrp="1"/>
          </p:cNvSpPr>
          <p:nvPr>
            <p:ph type="pic" sz="quarter" idx="11"/>
          </p:nvPr>
        </p:nvSpPr>
        <p:spPr>
          <a:xfrm>
            <a:off x="4234129" y="0"/>
            <a:ext cx="4909871" cy="5145088"/>
          </a:xfrm>
          <a:custGeom>
            <a:avLst/>
            <a:gdLst>
              <a:gd name="connsiteX0" fmla="*/ 1288960 w 4909871"/>
              <a:gd name="connsiteY0" fmla="*/ 0 h 5145088"/>
              <a:gd name="connsiteX1" fmla="*/ 4909871 w 4909871"/>
              <a:gd name="connsiteY1" fmla="*/ 0 h 5145088"/>
              <a:gd name="connsiteX2" fmla="*/ 4909871 w 4909871"/>
              <a:gd name="connsiteY2" fmla="*/ 5145088 h 5145088"/>
              <a:gd name="connsiteX3" fmla="*/ 0 w 4909871"/>
              <a:gd name="connsiteY3" fmla="*/ 5145088 h 5145088"/>
              <a:gd name="connsiteX4" fmla="*/ 0 w 4909871"/>
              <a:gd name="connsiteY4" fmla="*/ 5145083 h 5145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871" h="5145088">
                <a:moveTo>
                  <a:pt x="1288960" y="0"/>
                </a:moveTo>
                <a:lnTo>
                  <a:pt x="4909871" y="0"/>
                </a:lnTo>
                <a:lnTo>
                  <a:pt x="4909871" y="5145088"/>
                </a:lnTo>
                <a:lnTo>
                  <a:pt x="0" y="5145088"/>
                </a:lnTo>
                <a:lnTo>
                  <a:pt x="0" y="5145083"/>
                </a:lnTo>
                <a:close/>
              </a:path>
            </a:pathLst>
          </a:custGeom>
          <a:solidFill>
            <a:schemeClr val="bg1">
              <a:lumMod val="95000"/>
            </a:schemeClr>
          </a:solidFill>
        </p:spPr>
        <p:txBody>
          <a:bodyPr wrap="square">
            <a:noAutofit/>
          </a:bodyPr>
          <a:lstStyle/>
          <a:p>
            <a:r>
              <a:rPr lang="en-US"/>
              <a:t>Click icon to add picture</a:t>
            </a:r>
            <a:endParaRPr lang="nb-NO"/>
          </a:p>
        </p:txBody>
      </p:sp>
      <p:sp>
        <p:nvSpPr>
          <p:cNvPr id="2" name="Title 1"/>
          <p:cNvSpPr>
            <a:spLocks noGrp="1"/>
          </p:cNvSpPr>
          <p:nvPr>
            <p:ph type="ctrTitle"/>
          </p:nvPr>
        </p:nvSpPr>
        <p:spPr>
          <a:xfrm>
            <a:off x="936117" y="1395987"/>
            <a:ext cx="3453003" cy="923330"/>
          </a:xfrm>
        </p:spPr>
        <p:txBody>
          <a:bodyPr wrap="square" anchor="t">
            <a:spAutoFit/>
          </a:bodyPr>
          <a:lstStyle>
            <a:lvl1pPr algn="l">
              <a:defRPr sz="3000"/>
            </a:lvl1pPr>
          </a:lstStyle>
          <a:p>
            <a:r>
              <a:rPr lang="en-US"/>
              <a:t>Click to edit Master title style</a:t>
            </a:r>
            <a:endParaRPr lang="en-US" dirty="0"/>
          </a:p>
        </p:txBody>
      </p:sp>
      <p:sp>
        <p:nvSpPr>
          <p:cNvPr id="3" name="Subtitle 2"/>
          <p:cNvSpPr>
            <a:spLocks noGrp="1"/>
          </p:cNvSpPr>
          <p:nvPr>
            <p:ph type="subTitle" idx="1"/>
          </p:nvPr>
        </p:nvSpPr>
        <p:spPr>
          <a:xfrm>
            <a:off x="936117" y="1060300"/>
            <a:ext cx="3453003" cy="276999"/>
          </a:xfrm>
        </p:spPr>
        <p:txBody>
          <a:bodyPr wrap="square" anchor="b">
            <a:spAutoFit/>
          </a:bodyPr>
          <a:lstStyle>
            <a:lvl1pPr marL="0" indent="0" algn="l">
              <a:buNone/>
              <a:defRPr sz="1000" cap="all" spc="11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Plassholder for tekst 8">
            <a:extLst>
              <a:ext uri="{FF2B5EF4-FFF2-40B4-BE49-F238E27FC236}">
                <a16:creationId xmlns:a16="http://schemas.microsoft.com/office/drawing/2014/main" id="{347EE7D4-B46A-49C4-A952-39B5977D9266}"/>
              </a:ext>
            </a:extLst>
          </p:cNvPr>
          <p:cNvSpPr>
            <a:spLocks noGrp="1"/>
          </p:cNvSpPr>
          <p:nvPr>
            <p:ph type="body" sz="quarter" idx="10"/>
          </p:nvPr>
        </p:nvSpPr>
        <p:spPr>
          <a:xfrm>
            <a:off x="936117" y="1899357"/>
            <a:ext cx="3453003" cy="2312733"/>
          </a:xfrm>
        </p:spPr>
        <p:txBody>
          <a:bodyPr/>
          <a:lstStyle>
            <a:lvl1pPr marL="0" indent="0">
              <a:lnSpc>
                <a:spcPct val="150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pic>
        <p:nvPicPr>
          <p:cNvPr id="10" name="Picture 9">
            <a:extLst>
              <a:ext uri="{FF2B5EF4-FFF2-40B4-BE49-F238E27FC236}">
                <a16:creationId xmlns:a16="http://schemas.microsoft.com/office/drawing/2014/main" id="{3E95407D-F231-421C-94BD-A17A4D8F2C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77599" y="4597254"/>
            <a:ext cx="859539" cy="335878"/>
          </a:xfrm>
          <a:prstGeom prst="rect">
            <a:avLst/>
          </a:prstGeom>
        </p:spPr>
      </p:pic>
    </p:spTree>
    <p:extLst>
      <p:ext uri="{BB962C8B-B14F-4D97-AF65-F5344CB8AC3E}">
        <p14:creationId xmlns:p14="http://schemas.microsoft.com/office/powerpoint/2010/main" val="3519549479"/>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and picture #7">
    <p:spTree>
      <p:nvGrpSpPr>
        <p:cNvPr id="1" name=""/>
        <p:cNvGrpSpPr/>
        <p:nvPr/>
      </p:nvGrpSpPr>
      <p:grpSpPr>
        <a:xfrm>
          <a:off x="0" y="0"/>
          <a:ext cx="0" cy="0"/>
          <a:chOff x="0" y="0"/>
          <a:chExt cx="0" cy="0"/>
        </a:xfrm>
      </p:grpSpPr>
      <p:sp>
        <p:nvSpPr>
          <p:cNvPr id="14" name="Plassholder for bilde 13">
            <a:extLst>
              <a:ext uri="{FF2B5EF4-FFF2-40B4-BE49-F238E27FC236}">
                <a16:creationId xmlns:a16="http://schemas.microsoft.com/office/drawing/2014/main" id="{47F58A98-0FCF-4593-B93C-262FD8D9CCAD}"/>
              </a:ext>
            </a:extLst>
          </p:cNvPr>
          <p:cNvSpPr>
            <a:spLocks noGrp="1"/>
          </p:cNvSpPr>
          <p:nvPr>
            <p:ph type="pic" sz="quarter" idx="11"/>
          </p:nvPr>
        </p:nvSpPr>
        <p:spPr>
          <a:xfrm>
            <a:off x="1" y="0"/>
            <a:ext cx="4536566" cy="5145088"/>
          </a:xfrm>
          <a:custGeom>
            <a:avLst/>
            <a:gdLst>
              <a:gd name="connsiteX0" fmla="*/ 4536562 w 4536566"/>
              <a:gd name="connsiteY0" fmla="*/ 0 h 5145088"/>
              <a:gd name="connsiteX1" fmla="*/ 4536566 w 4536566"/>
              <a:gd name="connsiteY1" fmla="*/ 0 h 5145088"/>
              <a:gd name="connsiteX2" fmla="*/ 4536566 w 4536566"/>
              <a:gd name="connsiteY2" fmla="*/ 5145088 h 5145088"/>
              <a:gd name="connsiteX3" fmla="*/ 4536562 w 4536566"/>
              <a:gd name="connsiteY3" fmla="*/ 5145088 h 5145088"/>
              <a:gd name="connsiteX4" fmla="*/ 0 w 4536566"/>
              <a:gd name="connsiteY4" fmla="*/ 0 h 5145088"/>
              <a:gd name="connsiteX5" fmla="*/ 4536562 w 4536566"/>
              <a:gd name="connsiteY5" fmla="*/ 0 h 5145088"/>
              <a:gd name="connsiteX6" fmla="*/ 3251203 w 4536566"/>
              <a:gd name="connsiteY6" fmla="*/ 5145088 h 5145088"/>
              <a:gd name="connsiteX7" fmla="*/ 0 w 4536566"/>
              <a:gd name="connsiteY7" fmla="*/ 5145088 h 5145088"/>
              <a:gd name="connsiteX0" fmla="*/ 4536562 w 4536566"/>
              <a:gd name="connsiteY0" fmla="*/ 0 h 5145088"/>
              <a:gd name="connsiteX1" fmla="*/ 4536566 w 4536566"/>
              <a:gd name="connsiteY1" fmla="*/ 0 h 5145088"/>
              <a:gd name="connsiteX2" fmla="*/ 4536566 w 4536566"/>
              <a:gd name="connsiteY2" fmla="*/ 5145088 h 5145088"/>
              <a:gd name="connsiteX3" fmla="*/ 4536562 w 4536566"/>
              <a:gd name="connsiteY3" fmla="*/ 0 h 5145088"/>
              <a:gd name="connsiteX4" fmla="*/ 0 w 4536566"/>
              <a:gd name="connsiteY4" fmla="*/ 0 h 5145088"/>
              <a:gd name="connsiteX5" fmla="*/ 4536562 w 4536566"/>
              <a:gd name="connsiteY5" fmla="*/ 0 h 5145088"/>
              <a:gd name="connsiteX6" fmla="*/ 3251203 w 4536566"/>
              <a:gd name="connsiteY6" fmla="*/ 5145088 h 5145088"/>
              <a:gd name="connsiteX7" fmla="*/ 0 w 4536566"/>
              <a:gd name="connsiteY7" fmla="*/ 5145088 h 5145088"/>
              <a:gd name="connsiteX8" fmla="*/ 0 w 4536566"/>
              <a:gd name="connsiteY8" fmla="*/ 0 h 5145088"/>
              <a:gd name="connsiteX0" fmla="*/ 4536562 w 4536566"/>
              <a:gd name="connsiteY0" fmla="*/ 0 h 5145088"/>
              <a:gd name="connsiteX1" fmla="*/ 4536566 w 4536566"/>
              <a:gd name="connsiteY1" fmla="*/ 0 h 5145088"/>
              <a:gd name="connsiteX2" fmla="*/ 4536562 w 4536566"/>
              <a:gd name="connsiteY2" fmla="*/ 0 h 5145088"/>
              <a:gd name="connsiteX3" fmla="*/ 0 w 4536566"/>
              <a:gd name="connsiteY3" fmla="*/ 0 h 5145088"/>
              <a:gd name="connsiteX4" fmla="*/ 4536562 w 4536566"/>
              <a:gd name="connsiteY4" fmla="*/ 0 h 5145088"/>
              <a:gd name="connsiteX5" fmla="*/ 3251203 w 4536566"/>
              <a:gd name="connsiteY5" fmla="*/ 5145088 h 5145088"/>
              <a:gd name="connsiteX6" fmla="*/ 0 w 4536566"/>
              <a:gd name="connsiteY6" fmla="*/ 5145088 h 5145088"/>
              <a:gd name="connsiteX7" fmla="*/ 0 w 4536566"/>
              <a:gd name="connsiteY7" fmla="*/ 0 h 514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6566" h="5145088">
                <a:moveTo>
                  <a:pt x="4536562" y="0"/>
                </a:moveTo>
                <a:lnTo>
                  <a:pt x="4536566" y="0"/>
                </a:lnTo>
                <a:lnTo>
                  <a:pt x="4536562" y="0"/>
                </a:lnTo>
                <a:close/>
                <a:moveTo>
                  <a:pt x="0" y="0"/>
                </a:moveTo>
                <a:lnTo>
                  <a:pt x="4536562" y="0"/>
                </a:lnTo>
                <a:lnTo>
                  <a:pt x="3251203" y="5145088"/>
                </a:lnTo>
                <a:lnTo>
                  <a:pt x="0" y="5145088"/>
                </a:lnTo>
                <a:lnTo>
                  <a:pt x="0" y="0"/>
                </a:lnTo>
                <a:close/>
              </a:path>
            </a:pathLst>
          </a:custGeom>
          <a:solidFill>
            <a:schemeClr val="bg1">
              <a:lumMod val="95000"/>
            </a:schemeClr>
          </a:solidFill>
        </p:spPr>
        <p:txBody>
          <a:bodyPr wrap="square">
            <a:noAutofit/>
          </a:bodyPr>
          <a:lstStyle/>
          <a:p>
            <a:r>
              <a:rPr lang="en-US"/>
              <a:t>Click icon to add picture</a:t>
            </a:r>
            <a:endParaRPr lang="nb-NO"/>
          </a:p>
        </p:txBody>
      </p:sp>
      <p:sp>
        <p:nvSpPr>
          <p:cNvPr id="8" name="Title 1">
            <a:extLst>
              <a:ext uri="{FF2B5EF4-FFF2-40B4-BE49-F238E27FC236}">
                <a16:creationId xmlns:a16="http://schemas.microsoft.com/office/drawing/2014/main" id="{C954603C-44CF-4A47-BA0C-6BC8B2C3D0B6}"/>
              </a:ext>
            </a:extLst>
          </p:cNvPr>
          <p:cNvSpPr>
            <a:spLocks noGrp="1"/>
          </p:cNvSpPr>
          <p:nvPr>
            <p:ph type="ctrTitle"/>
          </p:nvPr>
        </p:nvSpPr>
        <p:spPr>
          <a:xfrm>
            <a:off x="4727391" y="2106533"/>
            <a:ext cx="3256199" cy="478800"/>
          </a:xfrm>
        </p:spPr>
        <p:txBody>
          <a:bodyPr wrap="square" anchor="t">
            <a:spAutoFit/>
          </a:bodyPr>
          <a:lstStyle>
            <a:lvl1pPr algn="l">
              <a:defRPr sz="3000"/>
            </a:lvl1pPr>
          </a:lstStyle>
          <a:p>
            <a:r>
              <a:rPr lang="en-US"/>
              <a:t>Click to edit Master title style</a:t>
            </a:r>
            <a:endParaRPr lang="en-US" dirty="0"/>
          </a:p>
        </p:txBody>
      </p:sp>
      <p:sp>
        <p:nvSpPr>
          <p:cNvPr id="11" name="Plassholder for tekst 8">
            <a:extLst>
              <a:ext uri="{FF2B5EF4-FFF2-40B4-BE49-F238E27FC236}">
                <a16:creationId xmlns:a16="http://schemas.microsoft.com/office/drawing/2014/main" id="{0D2FD6B4-DB55-473A-8D8A-662FEA9E51A6}"/>
              </a:ext>
            </a:extLst>
          </p:cNvPr>
          <p:cNvSpPr>
            <a:spLocks noGrp="1"/>
          </p:cNvSpPr>
          <p:nvPr>
            <p:ph type="body" sz="quarter" idx="10"/>
          </p:nvPr>
        </p:nvSpPr>
        <p:spPr>
          <a:xfrm>
            <a:off x="4727391" y="2609904"/>
            <a:ext cx="3256199" cy="1816954"/>
          </a:xfrm>
        </p:spPr>
        <p:txBody>
          <a:bodyPr/>
          <a:lstStyle>
            <a:lvl1pPr marL="0" indent="0">
              <a:lnSpc>
                <a:spcPct val="150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7" name="Subtitle 2">
            <a:extLst>
              <a:ext uri="{FF2B5EF4-FFF2-40B4-BE49-F238E27FC236}">
                <a16:creationId xmlns:a16="http://schemas.microsoft.com/office/drawing/2014/main" id="{FB32E8C4-2245-419D-98B4-193976E413FE}"/>
              </a:ext>
            </a:extLst>
          </p:cNvPr>
          <p:cNvSpPr>
            <a:spLocks noGrp="1"/>
          </p:cNvSpPr>
          <p:nvPr>
            <p:ph type="subTitle" idx="1"/>
          </p:nvPr>
        </p:nvSpPr>
        <p:spPr>
          <a:xfrm>
            <a:off x="4727391" y="1771200"/>
            <a:ext cx="3256199" cy="276999"/>
          </a:xfrm>
        </p:spPr>
        <p:txBody>
          <a:bodyPr wrap="square" anchor="b">
            <a:spAutoFit/>
          </a:bodyPr>
          <a:lstStyle>
            <a:lvl1pPr marL="0" indent="0" algn="l">
              <a:buNone/>
              <a:defRPr sz="1000" cap="all" spc="11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009357514"/>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text and picture #8">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8584D70-9596-46AA-9AC4-974A348F3F87}"/>
              </a:ext>
            </a:extLst>
          </p:cNvPr>
          <p:cNvSpPr>
            <a:spLocks noGrp="1"/>
          </p:cNvSpPr>
          <p:nvPr>
            <p:ph type="pic" sz="quarter" idx="15"/>
          </p:nvPr>
        </p:nvSpPr>
        <p:spPr>
          <a:xfrm>
            <a:off x="2414531" y="216025"/>
            <a:ext cx="2285426" cy="4929061"/>
          </a:xfrm>
          <a:custGeom>
            <a:avLst/>
            <a:gdLst>
              <a:gd name="connsiteX0" fmla="*/ 396235 w 2285426"/>
              <a:gd name="connsiteY0" fmla="*/ 0 h 4929061"/>
              <a:gd name="connsiteX1" fmla="*/ 2285426 w 2285426"/>
              <a:gd name="connsiteY1" fmla="*/ 0 h 4929061"/>
              <a:gd name="connsiteX2" fmla="*/ 2285426 w 2285426"/>
              <a:gd name="connsiteY2" fmla="*/ 4929061 h 4929061"/>
              <a:gd name="connsiteX3" fmla="*/ 0 w 2285426"/>
              <a:gd name="connsiteY3" fmla="*/ 4929061 h 4929061"/>
              <a:gd name="connsiteX4" fmla="*/ 0 w 2285426"/>
              <a:gd name="connsiteY4" fmla="*/ 424832 h 4929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426" h="4929061">
                <a:moveTo>
                  <a:pt x="396235" y="0"/>
                </a:moveTo>
                <a:lnTo>
                  <a:pt x="2285426" y="0"/>
                </a:lnTo>
                <a:lnTo>
                  <a:pt x="2285426" y="4929061"/>
                </a:lnTo>
                <a:lnTo>
                  <a:pt x="0" y="4929061"/>
                </a:lnTo>
                <a:lnTo>
                  <a:pt x="0" y="424832"/>
                </a:lnTo>
                <a:close/>
              </a:path>
            </a:pathLst>
          </a:custGeom>
          <a:solidFill>
            <a:schemeClr val="bg1">
              <a:lumMod val="95000"/>
            </a:schemeClr>
          </a:solidFill>
        </p:spPr>
        <p:txBody>
          <a:bodyPr wrap="square">
            <a:noAutofit/>
          </a:bodyPr>
          <a:lstStyle/>
          <a:p>
            <a:r>
              <a:rPr lang="en-US"/>
              <a:t>Click icon to add picture</a:t>
            </a:r>
          </a:p>
        </p:txBody>
      </p:sp>
      <p:sp>
        <p:nvSpPr>
          <p:cNvPr id="2" name="Title 1"/>
          <p:cNvSpPr>
            <a:spLocks noGrp="1"/>
          </p:cNvSpPr>
          <p:nvPr>
            <p:ph type="ctrTitle"/>
          </p:nvPr>
        </p:nvSpPr>
        <p:spPr>
          <a:xfrm>
            <a:off x="392450" y="1766844"/>
            <a:ext cx="1629390" cy="1384995"/>
          </a:xfrm>
        </p:spPr>
        <p:txBody>
          <a:bodyPr wrap="square" anchor="t">
            <a:spAutoFit/>
          </a:bodyPr>
          <a:lstStyle>
            <a:lvl1pPr algn="l">
              <a:defRPr sz="3000"/>
            </a:lvl1pPr>
          </a:lstStyle>
          <a:p>
            <a:r>
              <a:rPr lang="en-US"/>
              <a:t>Click to edit Master title style</a:t>
            </a:r>
            <a:endParaRPr lang="en-US" dirty="0"/>
          </a:p>
        </p:txBody>
      </p:sp>
      <p:sp>
        <p:nvSpPr>
          <p:cNvPr id="3" name="Subtitle 2"/>
          <p:cNvSpPr>
            <a:spLocks noGrp="1"/>
          </p:cNvSpPr>
          <p:nvPr>
            <p:ph type="subTitle" idx="1"/>
          </p:nvPr>
        </p:nvSpPr>
        <p:spPr>
          <a:xfrm>
            <a:off x="392450" y="1292658"/>
            <a:ext cx="1629390" cy="415498"/>
          </a:xfrm>
        </p:spPr>
        <p:txBody>
          <a:bodyPr wrap="square" anchor="b">
            <a:spAutoFit/>
          </a:bodyPr>
          <a:lstStyle>
            <a:lvl1pPr marL="0" indent="0" algn="l">
              <a:buNone/>
              <a:defRPr sz="1000" cap="all" spc="11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Plassholder for tekst 8">
            <a:extLst>
              <a:ext uri="{FF2B5EF4-FFF2-40B4-BE49-F238E27FC236}">
                <a16:creationId xmlns:a16="http://schemas.microsoft.com/office/drawing/2014/main" id="{347EE7D4-B46A-49C4-A952-39B5977D9266}"/>
              </a:ext>
            </a:extLst>
          </p:cNvPr>
          <p:cNvSpPr>
            <a:spLocks noGrp="1"/>
          </p:cNvSpPr>
          <p:nvPr>
            <p:ph type="body" sz="quarter" idx="10"/>
          </p:nvPr>
        </p:nvSpPr>
        <p:spPr>
          <a:xfrm>
            <a:off x="4961420" y="1127761"/>
            <a:ext cx="3562817" cy="3484880"/>
          </a:xfrm>
        </p:spPr>
        <p:txBody>
          <a:bodyPr/>
          <a:lstStyle>
            <a:lvl1pPr marL="0" indent="0">
              <a:lnSpc>
                <a:spcPct val="150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pic>
        <p:nvPicPr>
          <p:cNvPr id="7" name="Picture 6">
            <a:extLst>
              <a:ext uri="{FF2B5EF4-FFF2-40B4-BE49-F238E27FC236}">
                <a16:creationId xmlns:a16="http://schemas.microsoft.com/office/drawing/2014/main" id="{544BF58F-22C5-4633-89B4-907F3291804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56800" y="4478400"/>
            <a:ext cx="859539" cy="335878"/>
          </a:xfrm>
          <a:prstGeom prst="rect">
            <a:avLst/>
          </a:prstGeom>
        </p:spPr>
      </p:pic>
    </p:spTree>
    <p:extLst>
      <p:ext uri="{BB962C8B-B14F-4D97-AF65-F5344CB8AC3E}">
        <p14:creationId xmlns:p14="http://schemas.microsoft.com/office/powerpoint/2010/main" val="259555512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text and picture #9">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99A2CD1B-A9F5-4926-8186-F878A73D8EC7}"/>
              </a:ext>
            </a:extLst>
          </p:cNvPr>
          <p:cNvSpPr>
            <a:spLocks noGrp="1"/>
          </p:cNvSpPr>
          <p:nvPr>
            <p:ph type="pic" sz="quarter" idx="21"/>
          </p:nvPr>
        </p:nvSpPr>
        <p:spPr>
          <a:xfrm>
            <a:off x="4255732" y="216025"/>
            <a:ext cx="2285426" cy="4929061"/>
          </a:xfrm>
          <a:custGeom>
            <a:avLst/>
            <a:gdLst>
              <a:gd name="connsiteX0" fmla="*/ 396235 w 2285426"/>
              <a:gd name="connsiteY0" fmla="*/ 0 h 4929061"/>
              <a:gd name="connsiteX1" fmla="*/ 2285426 w 2285426"/>
              <a:gd name="connsiteY1" fmla="*/ 0 h 4929061"/>
              <a:gd name="connsiteX2" fmla="*/ 2285426 w 2285426"/>
              <a:gd name="connsiteY2" fmla="*/ 4929061 h 4929061"/>
              <a:gd name="connsiteX3" fmla="*/ 0 w 2285426"/>
              <a:gd name="connsiteY3" fmla="*/ 4929061 h 4929061"/>
              <a:gd name="connsiteX4" fmla="*/ 0 w 2285426"/>
              <a:gd name="connsiteY4" fmla="*/ 424832 h 4929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426" h="4929061">
                <a:moveTo>
                  <a:pt x="396235" y="0"/>
                </a:moveTo>
                <a:lnTo>
                  <a:pt x="2285426" y="0"/>
                </a:lnTo>
                <a:lnTo>
                  <a:pt x="2285426" y="4929061"/>
                </a:lnTo>
                <a:lnTo>
                  <a:pt x="0" y="4929061"/>
                </a:lnTo>
                <a:lnTo>
                  <a:pt x="0" y="424832"/>
                </a:lnTo>
                <a:close/>
              </a:path>
            </a:pathLst>
          </a:custGeom>
          <a:solidFill>
            <a:schemeClr val="bg1">
              <a:lumMod val="95000"/>
            </a:schemeClr>
          </a:solidFill>
        </p:spPr>
        <p:txBody>
          <a:bodyPr wrap="square">
            <a:noAutofit/>
          </a:bodyPr>
          <a:lstStyle/>
          <a:p>
            <a:r>
              <a:rPr lang="en-US"/>
              <a:t>Click icon to add picture</a:t>
            </a:r>
          </a:p>
        </p:txBody>
      </p:sp>
      <p:sp>
        <p:nvSpPr>
          <p:cNvPr id="2" name="Title 1"/>
          <p:cNvSpPr>
            <a:spLocks noGrp="1"/>
          </p:cNvSpPr>
          <p:nvPr>
            <p:ph type="ctrTitle"/>
          </p:nvPr>
        </p:nvSpPr>
        <p:spPr>
          <a:xfrm>
            <a:off x="392449" y="1766844"/>
            <a:ext cx="3561454" cy="923330"/>
          </a:xfrm>
        </p:spPr>
        <p:txBody>
          <a:bodyPr wrap="square" anchor="t">
            <a:spAutoFit/>
          </a:bodyPr>
          <a:lstStyle>
            <a:lvl1pPr algn="l">
              <a:defRPr sz="3000"/>
            </a:lvl1pPr>
          </a:lstStyle>
          <a:p>
            <a:r>
              <a:rPr lang="en-US"/>
              <a:t>Click to edit Master title style</a:t>
            </a:r>
            <a:endParaRPr lang="en-US" dirty="0"/>
          </a:p>
        </p:txBody>
      </p:sp>
      <p:sp>
        <p:nvSpPr>
          <p:cNvPr id="3" name="Subtitle 2"/>
          <p:cNvSpPr>
            <a:spLocks noGrp="1"/>
          </p:cNvSpPr>
          <p:nvPr>
            <p:ph type="subTitle" idx="1"/>
          </p:nvPr>
        </p:nvSpPr>
        <p:spPr>
          <a:xfrm>
            <a:off x="392450" y="1569657"/>
            <a:ext cx="3561454" cy="138499"/>
          </a:xfrm>
        </p:spPr>
        <p:txBody>
          <a:bodyPr wrap="square" anchor="b">
            <a:spAutoFit/>
          </a:bodyPr>
          <a:lstStyle>
            <a:lvl1pPr marL="0" indent="0" algn="l">
              <a:buNone/>
              <a:defRPr sz="1000" cap="all" spc="11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Plassholder for tekst 8">
            <a:extLst>
              <a:ext uri="{FF2B5EF4-FFF2-40B4-BE49-F238E27FC236}">
                <a16:creationId xmlns:a16="http://schemas.microsoft.com/office/drawing/2014/main" id="{347EE7D4-B46A-49C4-A952-39B5977D9266}"/>
              </a:ext>
            </a:extLst>
          </p:cNvPr>
          <p:cNvSpPr>
            <a:spLocks noGrp="1"/>
          </p:cNvSpPr>
          <p:nvPr>
            <p:ph type="body" sz="quarter" idx="10"/>
          </p:nvPr>
        </p:nvSpPr>
        <p:spPr>
          <a:xfrm>
            <a:off x="391087" y="2075412"/>
            <a:ext cx="3562817" cy="2297083"/>
          </a:xfrm>
        </p:spPr>
        <p:txBody>
          <a:bodyPr/>
          <a:lstStyle>
            <a:lvl1pPr marL="0" indent="0">
              <a:lnSpc>
                <a:spcPct val="150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8" name="Plassholder for tekst 8">
            <a:extLst>
              <a:ext uri="{FF2B5EF4-FFF2-40B4-BE49-F238E27FC236}">
                <a16:creationId xmlns:a16="http://schemas.microsoft.com/office/drawing/2014/main" id="{F87FEA5F-3700-44AF-BD8F-94F6729FD1BD}"/>
              </a:ext>
            </a:extLst>
          </p:cNvPr>
          <p:cNvSpPr>
            <a:spLocks noGrp="1"/>
          </p:cNvSpPr>
          <p:nvPr>
            <p:ph type="body" sz="quarter" idx="15"/>
          </p:nvPr>
        </p:nvSpPr>
        <p:spPr>
          <a:xfrm>
            <a:off x="7049681" y="1192492"/>
            <a:ext cx="1919850" cy="309436"/>
          </a:xfrm>
        </p:spPr>
        <p:txBody>
          <a:bodyPr>
            <a:noAutofit/>
          </a:bodyPr>
          <a:lstStyle>
            <a:lvl1pPr marL="0" indent="0">
              <a:lnSpc>
                <a:spcPct val="150000"/>
              </a:lnSpc>
              <a:buNone/>
              <a:defRPr sz="1200" cap="all" spc="380" baseline="0">
                <a:latin typeface="Rubik Medium" panose="00000600000000000000" pitchFamily="2" charset="-79"/>
                <a:cs typeface="Rubik Medium" panose="00000600000000000000" pitchFamily="2" charset="-79"/>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12" name="Plassholder for tekst 8">
            <a:extLst>
              <a:ext uri="{FF2B5EF4-FFF2-40B4-BE49-F238E27FC236}">
                <a16:creationId xmlns:a16="http://schemas.microsoft.com/office/drawing/2014/main" id="{B0A9442B-A862-4D9A-94F6-916029C26F79}"/>
              </a:ext>
            </a:extLst>
          </p:cNvPr>
          <p:cNvSpPr>
            <a:spLocks noGrp="1"/>
          </p:cNvSpPr>
          <p:nvPr>
            <p:ph type="body" sz="quarter" idx="16"/>
          </p:nvPr>
        </p:nvSpPr>
        <p:spPr>
          <a:xfrm>
            <a:off x="7049681" y="1501930"/>
            <a:ext cx="1919850" cy="205569"/>
          </a:xfrm>
        </p:spPr>
        <p:txBody>
          <a:bodyPr>
            <a:spAutoFit/>
          </a:bodyPr>
          <a:lstStyle>
            <a:lvl1pPr marL="0" indent="0">
              <a:lnSpc>
                <a:spcPct val="150000"/>
              </a:lnSpc>
              <a:buNone/>
              <a:defRPr sz="1000" cap="none" spc="0" baseline="0">
                <a:latin typeface="+mn-lt"/>
                <a:cs typeface="Rubik Medium" panose="00000600000000000000" pitchFamily="2" charset="-79"/>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16" name="Plassholder for tekst 8">
            <a:extLst>
              <a:ext uri="{FF2B5EF4-FFF2-40B4-BE49-F238E27FC236}">
                <a16:creationId xmlns:a16="http://schemas.microsoft.com/office/drawing/2014/main" id="{C410BA20-43F4-4229-835E-96E1D24A707E}"/>
              </a:ext>
            </a:extLst>
          </p:cNvPr>
          <p:cNvSpPr>
            <a:spLocks noGrp="1"/>
          </p:cNvSpPr>
          <p:nvPr>
            <p:ph type="body" sz="quarter" idx="17"/>
          </p:nvPr>
        </p:nvSpPr>
        <p:spPr>
          <a:xfrm>
            <a:off x="7049681" y="2407542"/>
            <a:ext cx="1919850" cy="309436"/>
          </a:xfrm>
        </p:spPr>
        <p:txBody>
          <a:bodyPr>
            <a:noAutofit/>
          </a:bodyPr>
          <a:lstStyle>
            <a:lvl1pPr marL="0" indent="0">
              <a:lnSpc>
                <a:spcPct val="150000"/>
              </a:lnSpc>
              <a:buNone/>
              <a:defRPr sz="1200" cap="all" spc="380" baseline="0">
                <a:latin typeface="Rubik Medium" panose="00000600000000000000" pitchFamily="2" charset="-79"/>
                <a:cs typeface="Rubik Medium" panose="00000600000000000000" pitchFamily="2" charset="-79"/>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17" name="Plassholder for tekst 8">
            <a:extLst>
              <a:ext uri="{FF2B5EF4-FFF2-40B4-BE49-F238E27FC236}">
                <a16:creationId xmlns:a16="http://schemas.microsoft.com/office/drawing/2014/main" id="{D8353BEF-FBD2-4416-803F-3003C2C1C3F3}"/>
              </a:ext>
            </a:extLst>
          </p:cNvPr>
          <p:cNvSpPr>
            <a:spLocks noGrp="1"/>
          </p:cNvSpPr>
          <p:nvPr>
            <p:ph type="body" sz="quarter" idx="18"/>
          </p:nvPr>
        </p:nvSpPr>
        <p:spPr>
          <a:xfrm>
            <a:off x="7049681" y="2716980"/>
            <a:ext cx="1919850" cy="205569"/>
          </a:xfrm>
        </p:spPr>
        <p:txBody>
          <a:bodyPr>
            <a:spAutoFit/>
          </a:bodyPr>
          <a:lstStyle>
            <a:lvl1pPr marL="0" indent="0">
              <a:lnSpc>
                <a:spcPct val="150000"/>
              </a:lnSpc>
              <a:buNone/>
              <a:defRPr sz="1000" cap="none" spc="0" baseline="0">
                <a:latin typeface="+mn-lt"/>
                <a:cs typeface="Rubik Medium" panose="00000600000000000000" pitchFamily="2" charset="-79"/>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18" name="Plassholder for tekst 8">
            <a:extLst>
              <a:ext uri="{FF2B5EF4-FFF2-40B4-BE49-F238E27FC236}">
                <a16:creationId xmlns:a16="http://schemas.microsoft.com/office/drawing/2014/main" id="{2A1133D6-A8F1-41E9-B5FD-33CC4050B273}"/>
              </a:ext>
            </a:extLst>
          </p:cNvPr>
          <p:cNvSpPr>
            <a:spLocks noGrp="1"/>
          </p:cNvSpPr>
          <p:nvPr>
            <p:ph type="body" sz="quarter" idx="19"/>
          </p:nvPr>
        </p:nvSpPr>
        <p:spPr>
          <a:xfrm>
            <a:off x="7049681" y="3647531"/>
            <a:ext cx="1919850" cy="309436"/>
          </a:xfrm>
        </p:spPr>
        <p:txBody>
          <a:bodyPr>
            <a:noAutofit/>
          </a:bodyPr>
          <a:lstStyle>
            <a:lvl1pPr marL="0" indent="0">
              <a:lnSpc>
                <a:spcPct val="150000"/>
              </a:lnSpc>
              <a:buNone/>
              <a:defRPr sz="1200" cap="all" spc="380" baseline="0">
                <a:latin typeface="Rubik Medium" panose="00000600000000000000" pitchFamily="2" charset="-79"/>
                <a:cs typeface="Rubik Medium" panose="00000600000000000000" pitchFamily="2" charset="-79"/>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19" name="Plassholder for tekst 8">
            <a:extLst>
              <a:ext uri="{FF2B5EF4-FFF2-40B4-BE49-F238E27FC236}">
                <a16:creationId xmlns:a16="http://schemas.microsoft.com/office/drawing/2014/main" id="{F6E07F44-8E94-4C90-ABE4-0BF753CB15B7}"/>
              </a:ext>
            </a:extLst>
          </p:cNvPr>
          <p:cNvSpPr>
            <a:spLocks noGrp="1"/>
          </p:cNvSpPr>
          <p:nvPr>
            <p:ph type="body" sz="quarter" idx="20"/>
          </p:nvPr>
        </p:nvSpPr>
        <p:spPr>
          <a:xfrm>
            <a:off x="7049681" y="3956969"/>
            <a:ext cx="1919850" cy="205569"/>
          </a:xfrm>
        </p:spPr>
        <p:txBody>
          <a:bodyPr>
            <a:spAutoFit/>
          </a:bodyPr>
          <a:lstStyle>
            <a:lvl1pPr marL="0" indent="0">
              <a:lnSpc>
                <a:spcPct val="150000"/>
              </a:lnSpc>
              <a:buNone/>
              <a:defRPr sz="1000" cap="none" spc="0" baseline="0">
                <a:latin typeface="+mn-lt"/>
                <a:cs typeface="Rubik Medium" panose="00000600000000000000" pitchFamily="2" charset="-79"/>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pic>
        <p:nvPicPr>
          <p:cNvPr id="13" name="Picture 12">
            <a:extLst>
              <a:ext uri="{FF2B5EF4-FFF2-40B4-BE49-F238E27FC236}">
                <a16:creationId xmlns:a16="http://schemas.microsoft.com/office/drawing/2014/main" id="{430D55D1-D7C6-4DBF-8A5B-276AAA46637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18800" y="4478400"/>
            <a:ext cx="859539" cy="335878"/>
          </a:xfrm>
          <a:prstGeom prst="rect">
            <a:avLst/>
          </a:prstGeom>
        </p:spPr>
      </p:pic>
    </p:spTree>
    <p:extLst>
      <p:ext uri="{BB962C8B-B14F-4D97-AF65-F5344CB8AC3E}">
        <p14:creationId xmlns:p14="http://schemas.microsoft.com/office/powerpoint/2010/main" val="19038445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text and 2 picture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4D7FF2A-3B6A-47FF-A0F9-4D91821204CE}"/>
              </a:ext>
            </a:extLst>
          </p:cNvPr>
          <p:cNvSpPr>
            <a:spLocks noGrp="1"/>
          </p:cNvSpPr>
          <p:nvPr>
            <p:ph type="pic" sz="quarter" idx="17"/>
          </p:nvPr>
        </p:nvSpPr>
        <p:spPr>
          <a:xfrm>
            <a:off x="373084" y="2459108"/>
            <a:ext cx="2052250" cy="2685980"/>
          </a:xfrm>
          <a:custGeom>
            <a:avLst/>
            <a:gdLst>
              <a:gd name="connsiteX0" fmla="*/ 2052250 w 2052250"/>
              <a:gd name="connsiteY0" fmla="*/ 0 h 2685980"/>
              <a:gd name="connsiteX1" fmla="*/ 2052250 w 2052250"/>
              <a:gd name="connsiteY1" fmla="*/ 2685980 h 2685980"/>
              <a:gd name="connsiteX2" fmla="*/ 0 w 2052250"/>
              <a:gd name="connsiteY2" fmla="*/ 2685980 h 2685980"/>
              <a:gd name="connsiteX3" fmla="*/ 0 w 2052250"/>
              <a:gd name="connsiteY3" fmla="*/ 383937 h 2685980"/>
              <a:gd name="connsiteX4" fmla="*/ 396049 w 2052250"/>
              <a:gd name="connsiteY4" fmla="*/ 2153 h 2685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2250" h="2685980">
                <a:moveTo>
                  <a:pt x="2052250" y="0"/>
                </a:moveTo>
                <a:lnTo>
                  <a:pt x="2052250" y="2685980"/>
                </a:lnTo>
                <a:lnTo>
                  <a:pt x="0" y="2685980"/>
                </a:lnTo>
                <a:lnTo>
                  <a:pt x="0" y="383937"/>
                </a:lnTo>
                <a:lnTo>
                  <a:pt x="396049" y="2153"/>
                </a:lnTo>
                <a:close/>
              </a:path>
            </a:pathLst>
          </a:custGeom>
          <a:solidFill>
            <a:schemeClr val="bg1">
              <a:lumMod val="95000"/>
            </a:schemeClr>
          </a:solidFill>
        </p:spPr>
        <p:txBody>
          <a:bodyPr wrap="square">
            <a:noAutofit/>
          </a:bodyPr>
          <a:lstStyle/>
          <a:p>
            <a:r>
              <a:rPr lang="en-US"/>
              <a:t>Click icon to add picture</a:t>
            </a:r>
          </a:p>
        </p:txBody>
      </p:sp>
      <p:sp>
        <p:nvSpPr>
          <p:cNvPr id="2" name="Title 1"/>
          <p:cNvSpPr>
            <a:spLocks noGrp="1"/>
          </p:cNvSpPr>
          <p:nvPr>
            <p:ph type="ctrTitle"/>
          </p:nvPr>
        </p:nvSpPr>
        <p:spPr>
          <a:xfrm>
            <a:off x="3161195" y="1766844"/>
            <a:ext cx="3561454" cy="923330"/>
          </a:xfrm>
        </p:spPr>
        <p:txBody>
          <a:bodyPr wrap="square" anchor="t">
            <a:spAutoFit/>
          </a:bodyPr>
          <a:lstStyle>
            <a:lvl1pPr algn="l">
              <a:defRPr sz="3000"/>
            </a:lvl1pPr>
          </a:lstStyle>
          <a:p>
            <a:r>
              <a:rPr lang="en-US"/>
              <a:t>Click to edit Master title style</a:t>
            </a:r>
            <a:endParaRPr lang="en-US" dirty="0"/>
          </a:p>
        </p:txBody>
      </p:sp>
      <p:sp>
        <p:nvSpPr>
          <p:cNvPr id="3" name="Subtitle 2"/>
          <p:cNvSpPr>
            <a:spLocks noGrp="1"/>
          </p:cNvSpPr>
          <p:nvPr>
            <p:ph type="subTitle" idx="1"/>
          </p:nvPr>
        </p:nvSpPr>
        <p:spPr>
          <a:xfrm>
            <a:off x="3161195" y="1569657"/>
            <a:ext cx="3561454" cy="138499"/>
          </a:xfrm>
        </p:spPr>
        <p:txBody>
          <a:bodyPr wrap="square" anchor="b">
            <a:spAutoFit/>
          </a:bodyPr>
          <a:lstStyle>
            <a:lvl1pPr marL="0" indent="0" algn="l">
              <a:buNone/>
              <a:defRPr sz="1000" cap="all" spc="11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Plassholder for tekst 8">
            <a:extLst>
              <a:ext uri="{FF2B5EF4-FFF2-40B4-BE49-F238E27FC236}">
                <a16:creationId xmlns:a16="http://schemas.microsoft.com/office/drawing/2014/main" id="{347EE7D4-B46A-49C4-A952-39B5977D9266}"/>
              </a:ext>
            </a:extLst>
          </p:cNvPr>
          <p:cNvSpPr>
            <a:spLocks noGrp="1"/>
          </p:cNvSpPr>
          <p:nvPr>
            <p:ph type="body" sz="quarter" idx="10"/>
          </p:nvPr>
        </p:nvSpPr>
        <p:spPr>
          <a:xfrm>
            <a:off x="3161195" y="2075412"/>
            <a:ext cx="3562817" cy="2297083"/>
          </a:xfrm>
        </p:spPr>
        <p:txBody>
          <a:bodyPr/>
          <a:lstStyle>
            <a:lvl1pPr marL="0" indent="0">
              <a:lnSpc>
                <a:spcPct val="150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4" name="Picture Placeholder 3">
            <a:extLst>
              <a:ext uri="{FF2B5EF4-FFF2-40B4-BE49-F238E27FC236}">
                <a16:creationId xmlns:a16="http://schemas.microsoft.com/office/drawing/2014/main" id="{077A8412-1A3E-4C63-A058-F063E83066DE}"/>
              </a:ext>
            </a:extLst>
          </p:cNvPr>
          <p:cNvSpPr>
            <a:spLocks noGrp="1"/>
          </p:cNvSpPr>
          <p:nvPr>
            <p:ph type="pic" sz="quarter" idx="16"/>
          </p:nvPr>
        </p:nvSpPr>
        <p:spPr>
          <a:xfrm>
            <a:off x="373084" y="2"/>
            <a:ext cx="2052250" cy="2358295"/>
          </a:xfrm>
          <a:prstGeom prst="rect">
            <a:avLst/>
          </a:prstGeom>
          <a:solidFill>
            <a:schemeClr val="bg1">
              <a:lumMod val="95000"/>
            </a:schemeClr>
          </a:solidFill>
        </p:spPr>
        <p:txBody>
          <a:bodyPr lIns="0" tIns="0" rIns="0" bIns="0"/>
          <a:lstStyle/>
          <a:p>
            <a:r>
              <a:rPr lang="en-US"/>
              <a:t>Click icon to add picture</a:t>
            </a:r>
          </a:p>
        </p:txBody>
      </p:sp>
      <p:pic>
        <p:nvPicPr>
          <p:cNvPr id="10" name="Bilde 8">
            <a:extLst>
              <a:ext uri="{FF2B5EF4-FFF2-40B4-BE49-F238E27FC236}">
                <a16:creationId xmlns:a16="http://schemas.microsoft.com/office/drawing/2014/main" id="{594555CA-3F04-417C-9787-B62CF0616D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78033" y="4597849"/>
            <a:ext cx="856781" cy="334800"/>
          </a:xfrm>
          <a:prstGeom prst="rect">
            <a:avLst/>
          </a:prstGeom>
        </p:spPr>
      </p:pic>
    </p:spTree>
    <p:extLst>
      <p:ext uri="{BB962C8B-B14F-4D97-AF65-F5344CB8AC3E}">
        <p14:creationId xmlns:p14="http://schemas.microsoft.com/office/powerpoint/2010/main" val="2617951263"/>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text and large picture">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570E3A03-C8B7-477A-AA99-D2D3C241CDCA}"/>
              </a:ext>
            </a:extLst>
          </p:cNvPr>
          <p:cNvSpPr>
            <a:spLocks noGrp="1"/>
          </p:cNvSpPr>
          <p:nvPr>
            <p:ph type="pic" sz="quarter" idx="10"/>
          </p:nvPr>
        </p:nvSpPr>
        <p:spPr>
          <a:xfrm>
            <a:off x="0" y="853306"/>
            <a:ext cx="9145143" cy="4291781"/>
          </a:xfrm>
          <a:custGeom>
            <a:avLst/>
            <a:gdLst>
              <a:gd name="connsiteX0" fmla="*/ 4806544 w 9145143"/>
              <a:gd name="connsiteY0" fmla="*/ 0 h 4291781"/>
              <a:gd name="connsiteX1" fmla="*/ 9145143 w 9145143"/>
              <a:gd name="connsiteY1" fmla="*/ 0 h 4291781"/>
              <a:gd name="connsiteX2" fmla="*/ 9145143 w 9145143"/>
              <a:gd name="connsiteY2" fmla="*/ 4291781 h 4291781"/>
              <a:gd name="connsiteX3" fmla="*/ 4432145 w 9145143"/>
              <a:gd name="connsiteY3" fmla="*/ 4291781 h 4291781"/>
              <a:gd name="connsiteX4" fmla="*/ 4432145 w 9145143"/>
              <a:gd name="connsiteY4" fmla="*/ 377090 h 4291781"/>
              <a:gd name="connsiteX5" fmla="*/ 0 w 9145143"/>
              <a:gd name="connsiteY5" fmla="*/ 0 h 4291781"/>
              <a:gd name="connsiteX6" fmla="*/ 928916 w 9145143"/>
              <a:gd name="connsiteY6" fmla="*/ 0 h 4291781"/>
              <a:gd name="connsiteX7" fmla="*/ 928916 w 9145143"/>
              <a:gd name="connsiteY7" fmla="*/ 4291781 h 4291781"/>
              <a:gd name="connsiteX8" fmla="*/ 0 w 9145143"/>
              <a:gd name="connsiteY8" fmla="*/ 4291781 h 429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5143" h="4291781">
                <a:moveTo>
                  <a:pt x="4806544" y="0"/>
                </a:moveTo>
                <a:lnTo>
                  <a:pt x="9145143" y="0"/>
                </a:lnTo>
                <a:lnTo>
                  <a:pt x="9145143" y="4291781"/>
                </a:lnTo>
                <a:lnTo>
                  <a:pt x="4432145" y="4291781"/>
                </a:lnTo>
                <a:lnTo>
                  <a:pt x="4432145" y="377090"/>
                </a:lnTo>
                <a:close/>
                <a:moveTo>
                  <a:pt x="0" y="0"/>
                </a:moveTo>
                <a:lnTo>
                  <a:pt x="928916" y="0"/>
                </a:lnTo>
                <a:lnTo>
                  <a:pt x="928916" y="4291781"/>
                </a:lnTo>
                <a:lnTo>
                  <a:pt x="0" y="4291781"/>
                </a:lnTo>
                <a:close/>
              </a:path>
            </a:pathLst>
          </a:custGeom>
          <a:solidFill>
            <a:schemeClr val="bg1">
              <a:lumMod val="95000"/>
            </a:schemeClr>
          </a:solidFill>
        </p:spPr>
        <p:txBody>
          <a:bodyPr wrap="square">
            <a:noAutofit/>
          </a:bodyPr>
          <a:lstStyle/>
          <a:p>
            <a:r>
              <a:rPr lang="en-US"/>
              <a:t>Click icon to add picture</a:t>
            </a:r>
            <a:endParaRPr lang="nb-NO" dirty="0"/>
          </a:p>
        </p:txBody>
      </p:sp>
      <p:sp>
        <p:nvSpPr>
          <p:cNvPr id="8" name="Title 1">
            <a:extLst>
              <a:ext uri="{FF2B5EF4-FFF2-40B4-BE49-F238E27FC236}">
                <a16:creationId xmlns:a16="http://schemas.microsoft.com/office/drawing/2014/main" id="{00ADD69C-886B-47F3-89CB-D310F4B11417}"/>
              </a:ext>
            </a:extLst>
          </p:cNvPr>
          <p:cNvSpPr>
            <a:spLocks noGrp="1"/>
          </p:cNvSpPr>
          <p:nvPr>
            <p:ph type="ctrTitle"/>
          </p:nvPr>
        </p:nvSpPr>
        <p:spPr>
          <a:xfrm>
            <a:off x="1143001" y="1775605"/>
            <a:ext cx="3116580" cy="923330"/>
          </a:xfrm>
        </p:spPr>
        <p:txBody>
          <a:bodyPr wrap="square" anchor="t">
            <a:spAutoFit/>
          </a:bodyPr>
          <a:lstStyle>
            <a:lvl1pPr algn="l">
              <a:defRPr sz="3000"/>
            </a:lvl1pPr>
          </a:lstStyle>
          <a:p>
            <a:r>
              <a:rPr lang="en-US"/>
              <a:t>Click to edit Master title style</a:t>
            </a:r>
            <a:endParaRPr lang="en-US" dirty="0"/>
          </a:p>
        </p:txBody>
      </p:sp>
      <p:sp>
        <p:nvSpPr>
          <p:cNvPr id="9" name="Subtitle 2">
            <a:extLst>
              <a:ext uri="{FF2B5EF4-FFF2-40B4-BE49-F238E27FC236}">
                <a16:creationId xmlns:a16="http://schemas.microsoft.com/office/drawing/2014/main" id="{828DCA23-F924-43DE-91A4-806A13EDB110}"/>
              </a:ext>
            </a:extLst>
          </p:cNvPr>
          <p:cNvSpPr>
            <a:spLocks noGrp="1"/>
          </p:cNvSpPr>
          <p:nvPr>
            <p:ph type="subTitle" idx="1"/>
          </p:nvPr>
        </p:nvSpPr>
        <p:spPr>
          <a:xfrm>
            <a:off x="1143001" y="1439918"/>
            <a:ext cx="3116580" cy="276999"/>
          </a:xfrm>
        </p:spPr>
        <p:txBody>
          <a:bodyPr wrap="square" anchor="b">
            <a:spAutoFit/>
          </a:bodyPr>
          <a:lstStyle>
            <a:lvl1pPr marL="0" indent="0" algn="l">
              <a:buNone/>
              <a:defRPr sz="1000" cap="all" spc="11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Plassholder for tekst 8">
            <a:extLst>
              <a:ext uri="{FF2B5EF4-FFF2-40B4-BE49-F238E27FC236}">
                <a16:creationId xmlns:a16="http://schemas.microsoft.com/office/drawing/2014/main" id="{BE47BF4E-5BED-403A-9BCF-7B8E2D7FF8AD}"/>
              </a:ext>
            </a:extLst>
          </p:cNvPr>
          <p:cNvSpPr>
            <a:spLocks noGrp="1"/>
          </p:cNvSpPr>
          <p:nvPr>
            <p:ph type="body" sz="quarter" idx="12"/>
          </p:nvPr>
        </p:nvSpPr>
        <p:spPr>
          <a:xfrm>
            <a:off x="1143001" y="2278975"/>
            <a:ext cx="3116580" cy="2312733"/>
          </a:xfrm>
        </p:spPr>
        <p:txBody>
          <a:bodyPr/>
          <a:lstStyle>
            <a:lvl1pPr marL="0" indent="0">
              <a:lnSpc>
                <a:spcPct val="150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pic>
        <p:nvPicPr>
          <p:cNvPr id="12" name="Picture 11">
            <a:extLst>
              <a:ext uri="{FF2B5EF4-FFF2-40B4-BE49-F238E27FC236}">
                <a16:creationId xmlns:a16="http://schemas.microsoft.com/office/drawing/2014/main" id="{A9F8410C-AA93-4A71-8BC2-9A7594A659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77599" y="4597254"/>
            <a:ext cx="859539" cy="335878"/>
          </a:xfrm>
          <a:prstGeom prst="rect">
            <a:avLst/>
          </a:prstGeom>
        </p:spPr>
      </p:pic>
    </p:spTree>
    <p:extLst>
      <p:ext uri="{BB962C8B-B14F-4D97-AF65-F5344CB8AC3E}">
        <p14:creationId xmlns:p14="http://schemas.microsoft.com/office/powerpoint/2010/main" val="1583756725"/>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ackpage with picture">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570E3A03-C8B7-477A-AA99-D2D3C241CDCA}"/>
              </a:ext>
            </a:extLst>
          </p:cNvPr>
          <p:cNvSpPr>
            <a:spLocks noGrp="1"/>
          </p:cNvSpPr>
          <p:nvPr>
            <p:ph type="pic" sz="quarter" idx="10"/>
          </p:nvPr>
        </p:nvSpPr>
        <p:spPr>
          <a:xfrm>
            <a:off x="0" y="0"/>
            <a:ext cx="9145143" cy="5145087"/>
          </a:xfrm>
          <a:prstGeom prst="rect">
            <a:avLst/>
          </a:prstGeom>
          <a:solidFill>
            <a:schemeClr val="bg1">
              <a:lumMod val="95000"/>
            </a:schemeClr>
          </a:solidFill>
        </p:spPr>
        <p:txBody>
          <a:bodyPr wrap="square">
            <a:noAutofit/>
          </a:bodyPr>
          <a:lstStyle/>
          <a:p>
            <a:r>
              <a:rPr lang="en-US"/>
              <a:t>Click icon to add picture</a:t>
            </a:r>
            <a:endParaRPr lang="nb-NO" dirty="0"/>
          </a:p>
        </p:txBody>
      </p:sp>
      <p:sp>
        <p:nvSpPr>
          <p:cNvPr id="2" name="Title 1"/>
          <p:cNvSpPr>
            <a:spLocks noGrp="1"/>
          </p:cNvSpPr>
          <p:nvPr>
            <p:ph type="ctrTitle"/>
          </p:nvPr>
        </p:nvSpPr>
        <p:spPr>
          <a:xfrm>
            <a:off x="1519390" y="2787922"/>
            <a:ext cx="2844330" cy="923330"/>
          </a:xfrm>
        </p:spPr>
        <p:txBody>
          <a:bodyPr wrap="square" anchor="t">
            <a:spAutoFit/>
          </a:bodyPr>
          <a:lstStyle>
            <a:lvl1pPr algn="l">
              <a:defRPr sz="3000">
                <a:solidFill>
                  <a:schemeClr val="lt1"/>
                </a:solidFill>
              </a:defRPr>
            </a:lvl1pPr>
          </a:lstStyle>
          <a:p>
            <a:r>
              <a:rPr lang="en-US"/>
              <a:t>Click to edit Master title style</a:t>
            </a:r>
            <a:endParaRPr lang="en-US" dirty="0"/>
          </a:p>
        </p:txBody>
      </p:sp>
      <p:sp>
        <p:nvSpPr>
          <p:cNvPr id="3" name="Subtitle 2"/>
          <p:cNvSpPr>
            <a:spLocks noGrp="1"/>
          </p:cNvSpPr>
          <p:nvPr>
            <p:ph type="subTitle" idx="1"/>
          </p:nvPr>
        </p:nvSpPr>
        <p:spPr>
          <a:xfrm>
            <a:off x="1519390" y="2439770"/>
            <a:ext cx="2844330" cy="304699"/>
          </a:xfrm>
        </p:spPr>
        <p:txBody>
          <a:bodyPr wrap="square" anchor="b">
            <a:spAutoFit/>
          </a:bodyPr>
          <a:lstStyle>
            <a:lvl1pPr marL="0" indent="0" algn="l">
              <a:buNone/>
              <a:defRPr sz="1100" cap="all" spc="290" baseline="0">
                <a:solidFill>
                  <a:schemeClr val="l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48CE5D98-C9AF-46A9-BD1F-19AF289BC6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77599" y="4597254"/>
            <a:ext cx="859539" cy="335878"/>
          </a:xfrm>
          <a:prstGeom prst="rect">
            <a:avLst/>
          </a:prstGeom>
        </p:spPr>
      </p:pic>
    </p:spTree>
    <p:extLst>
      <p:ext uri="{BB962C8B-B14F-4D97-AF65-F5344CB8AC3E}">
        <p14:creationId xmlns:p14="http://schemas.microsoft.com/office/powerpoint/2010/main" val="1967278539"/>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ackpage with logo">
    <p:bg>
      <p:bgPr>
        <a:solidFill>
          <a:schemeClr val="lt2"/>
        </a:solidFill>
        <a:effectLst/>
      </p:bgPr>
    </p:bg>
    <p:spTree>
      <p:nvGrpSpPr>
        <p:cNvPr id="1" name=""/>
        <p:cNvGrpSpPr/>
        <p:nvPr/>
      </p:nvGrpSpPr>
      <p:grpSpPr>
        <a:xfrm>
          <a:off x="0" y="0"/>
          <a:ext cx="0" cy="0"/>
          <a:chOff x="0" y="0"/>
          <a:chExt cx="0" cy="0"/>
        </a:xfrm>
      </p:grpSpPr>
      <p:sp>
        <p:nvSpPr>
          <p:cNvPr id="5" name="Plassholder for bilde 14">
            <a:extLst>
              <a:ext uri="{FF2B5EF4-FFF2-40B4-BE49-F238E27FC236}">
                <a16:creationId xmlns:a16="http://schemas.microsoft.com/office/drawing/2014/main" id="{F0FDA46D-AA41-4489-9B91-45539988E618}"/>
              </a:ext>
            </a:extLst>
          </p:cNvPr>
          <p:cNvSpPr>
            <a:spLocks noGrp="1"/>
          </p:cNvSpPr>
          <p:nvPr>
            <p:ph type="pic" sz="quarter" idx="10"/>
          </p:nvPr>
        </p:nvSpPr>
        <p:spPr>
          <a:xfrm>
            <a:off x="0" y="0"/>
            <a:ext cx="9145143" cy="5145087"/>
          </a:xfrm>
          <a:prstGeom prst="rect">
            <a:avLst/>
          </a:prstGeom>
          <a:solidFill>
            <a:schemeClr val="bg1">
              <a:lumMod val="95000"/>
            </a:schemeClr>
          </a:solidFill>
        </p:spPr>
        <p:txBody>
          <a:bodyPr wrap="square">
            <a:noAutofit/>
          </a:bodyPr>
          <a:lstStyle/>
          <a:p>
            <a:r>
              <a:rPr lang="en-US"/>
              <a:t>Click icon to add picture</a:t>
            </a:r>
            <a:endParaRPr lang="nb-NO" dirty="0"/>
          </a:p>
        </p:txBody>
      </p:sp>
      <p:sp>
        <p:nvSpPr>
          <p:cNvPr id="7" name="Text Placeholder 6">
            <a:extLst>
              <a:ext uri="{FF2B5EF4-FFF2-40B4-BE49-F238E27FC236}">
                <a16:creationId xmlns:a16="http://schemas.microsoft.com/office/drawing/2014/main" id="{626F6602-691A-4785-B98F-91C296782EB5}"/>
              </a:ext>
            </a:extLst>
          </p:cNvPr>
          <p:cNvSpPr>
            <a:spLocks noGrp="1"/>
          </p:cNvSpPr>
          <p:nvPr>
            <p:ph type="body" sz="quarter" idx="11" hasCustomPrompt="1"/>
          </p:nvPr>
        </p:nvSpPr>
        <p:spPr>
          <a:xfrm>
            <a:off x="1393376" y="2268083"/>
            <a:ext cx="1297438" cy="266684"/>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p>
        </p:txBody>
      </p:sp>
    </p:spTree>
    <p:extLst>
      <p:ext uri="{BB962C8B-B14F-4D97-AF65-F5344CB8AC3E}">
        <p14:creationId xmlns:p14="http://schemas.microsoft.com/office/powerpoint/2010/main" val="3852620837"/>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ackpage with slogan">
    <p:bg>
      <p:bgPr>
        <a:solidFill>
          <a:schemeClr val="lt2"/>
        </a:solidFill>
        <a:effectLst/>
      </p:bgPr>
    </p:bg>
    <p:spTree>
      <p:nvGrpSpPr>
        <p:cNvPr id="1" name=""/>
        <p:cNvGrpSpPr/>
        <p:nvPr/>
      </p:nvGrpSpPr>
      <p:grpSpPr>
        <a:xfrm>
          <a:off x="0" y="0"/>
          <a:ext cx="0" cy="0"/>
          <a:chOff x="0" y="0"/>
          <a:chExt cx="0" cy="0"/>
        </a:xfrm>
      </p:grpSpPr>
      <p:sp>
        <p:nvSpPr>
          <p:cNvPr id="5" name="Plassholder for bilde 14">
            <a:extLst>
              <a:ext uri="{FF2B5EF4-FFF2-40B4-BE49-F238E27FC236}">
                <a16:creationId xmlns:a16="http://schemas.microsoft.com/office/drawing/2014/main" id="{B7A91190-570F-48CB-987B-6EAEAC436F24}"/>
              </a:ext>
            </a:extLst>
          </p:cNvPr>
          <p:cNvSpPr>
            <a:spLocks noGrp="1"/>
          </p:cNvSpPr>
          <p:nvPr>
            <p:ph type="pic" sz="quarter" idx="11"/>
          </p:nvPr>
        </p:nvSpPr>
        <p:spPr>
          <a:xfrm>
            <a:off x="0" y="0"/>
            <a:ext cx="9145143" cy="5145087"/>
          </a:xfrm>
          <a:prstGeom prst="rect">
            <a:avLst/>
          </a:prstGeom>
          <a:solidFill>
            <a:schemeClr val="bg1">
              <a:lumMod val="95000"/>
            </a:schemeClr>
          </a:solidFill>
        </p:spPr>
        <p:txBody>
          <a:bodyPr wrap="square">
            <a:noAutofit/>
          </a:bodyPr>
          <a:lstStyle/>
          <a:p>
            <a:r>
              <a:rPr lang="en-US"/>
              <a:t>Click icon to add picture</a:t>
            </a:r>
            <a:endParaRPr lang="nb-NO" dirty="0"/>
          </a:p>
        </p:txBody>
      </p:sp>
      <p:sp>
        <p:nvSpPr>
          <p:cNvPr id="2" name="Plassholder for tekst 1">
            <a:extLst>
              <a:ext uri="{FF2B5EF4-FFF2-40B4-BE49-F238E27FC236}">
                <a16:creationId xmlns:a16="http://schemas.microsoft.com/office/drawing/2014/main" id="{4E100529-1C2C-4916-9551-F3D6D319F237}"/>
              </a:ext>
            </a:extLst>
          </p:cNvPr>
          <p:cNvSpPr>
            <a:spLocks noGrp="1"/>
          </p:cNvSpPr>
          <p:nvPr>
            <p:ph type="body" idx="10" hasCustomPrompt="1"/>
          </p:nvPr>
        </p:nvSpPr>
        <p:spPr>
          <a:xfrm>
            <a:off x="1176405" y="2262299"/>
            <a:ext cx="2834886" cy="347502"/>
          </a:xfrm>
          <a:blipFill>
            <a:blip r:embed="rId2" cstate="email">
              <a:extLst>
                <a:ext uri="{28A0092B-C50C-407E-A947-70E740481C1C}">
                  <a14:useLocalDpi xmlns:a14="http://schemas.microsoft.com/office/drawing/2010/main"/>
                </a:ext>
              </a:extLst>
            </a:blip>
            <a:stretch>
              <a:fillRect/>
            </a:stretch>
          </a:blipFill>
        </p:spPr>
        <p:txBody>
          <a:bodyPr>
            <a:norm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5025405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centered text)">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904638"/>
            <a:ext cx="6858000" cy="338554"/>
          </a:xfrm>
        </p:spPr>
        <p:txBody>
          <a:bodyPr anchor="t">
            <a:spAutoFit/>
          </a:bodyPr>
          <a:lstStyle>
            <a:lvl1pPr algn="ctr">
              <a:defRPr sz="2200"/>
            </a:lvl1pPr>
          </a:lstStyle>
          <a:p>
            <a:r>
              <a:rPr lang="en-US"/>
              <a:t>Click to edit Master title style</a:t>
            </a:r>
            <a:endParaRPr lang="en-US" dirty="0"/>
          </a:p>
        </p:txBody>
      </p:sp>
      <p:sp>
        <p:nvSpPr>
          <p:cNvPr id="3" name="Subtitle 2"/>
          <p:cNvSpPr>
            <a:spLocks noGrp="1"/>
          </p:cNvSpPr>
          <p:nvPr>
            <p:ph type="subTitle" idx="1"/>
          </p:nvPr>
        </p:nvSpPr>
        <p:spPr>
          <a:xfrm>
            <a:off x="1143000" y="1706641"/>
            <a:ext cx="6858000" cy="138499"/>
          </a:xfrm>
        </p:spPr>
        <p:txBody>
          <a:bodyPr anchor="b">
            <a:spAutoFit/>
          </a:bodyPr>
          <a:lstStyle>
            <a:lvl1pPr marL="0" indent="0" algn="ctr">
              <a:buNone/>
              <a:defRPr sz="1000" cap="all" spc="11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Plassholder for tekst 8">
            <a:extLst>
              <a:ext uri="{FF2B5EF4-FFF2-40B4-BE49-F238E27FC236}">
                <a16:creationId xmlns:a16="http://schemas.microsoft.com/office/drawing/2014/main" id="{347EE7D4-B46A-49C4-A952-39B5977D9266}"/>
              </a:ext>
            </a:extLst>
          </p:cNvPr>
          <p:cNvSpPr>
            <a:spLocks noGrp="1"/>
          </p:cNvSpPr>
          <p:nvPr>
            <p:ph type="body" sz="quarter" idx="10"/>
          </p:nvPr>
        </p:nvSpPr>
        <p:spPr>
          <a:xfrm>
            <a:off x="1143000" y="2407199"/>
            <a:ext cx="6858000" cy="1949972"/>
          </a:xfrm>
        </p:spPr>
        <p:txBody>
          <a:bodyPr/>
          <a:lstStyle>
            <a:lvl1pPr marL="0" indent="0" algn="ctr">
              <a:lnSpc>
                <a:spcPct val="150000"/>
              </a:lnSpc>
              <a:buNone/>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a:t>Edit Master text styles</a:t>
            </a:r>
          </a:p>
        </p:txBody>
      </p:sp>
    </p:spTree>
    <p:extLst>
      <p:ext uri="{BB962C8B-B14F-4D97-AF65-F5344CB8AC3E}">
        <p14:creationId xmlns:p14="http://schemas.microsoft.com/office/powerpoint/2010/main" val="1141212508"/>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76466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97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left aligned text)">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903828"/>
            <a:ext cx="6858000" cy="313163"/>
          </a:xfrm>
        </p:spPr>
        <p:txBody>
          <a:bodyPr anchor="t">
            <a:spAutoFit/>
          </a:bodyPr>
          <a:lstStyle>
            <a:lvl1pPr algn="l">
              <a:defRPr sz="2200"/>
            </a:lvl1pPr>
          </a:lstStyle>
          <a:p>
            <a:r>
              <a:rPr lang="en-US"/>
              <a:t>Click to edit Master title style</a:t>
            </a:r>
            <a:endParaRPr lang="en-US" dirty="0"/>
          </a:p>
        </p:txBody>
      </p:sp>
      <p:sp>
        <p:nvSpPr>
          <p:cNvPr id="3" name="Subtitle 2"/>
          <p:cNvSpPr>
            <a:spLocks noGrp="1"/>
          </p:cNvSpPr>
          <p:nvPr>
            <p:ph type="subTitle" idx="1"/>
          </p:nvPr>
        </p:nvSpPr>
        <p:spPr>
          <a:xfrm>
            <a:off x="1143000" y="1706641"/>
            <a:ext cx="6858000" cy="138499"/>
          </a:xfrm>
        </p:spPr>
        <p:txBody>
          <a:bodyPr anchor="b">
            <a:spAutoFit/>
          </a:bodyPr>
          <a:lstStyle>
            <a:lvl1pPr marL="0" indent="0" algn="l">
              <a:buNone/>
              <a:defRPr sz="1000" cap="all" spc="11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Plassholder for tekst 8">
            <a:extLst>
              <a:ext uri="{FF2B5EF4-FFF2-40B4-BE49-F238E27FC236}">
                <a16:creationId xmlns:a16="http://schemas.microsoft.com/office/drawing/2014/main" id="{347EE7D4-B46A-49C4-A952-39B5977D9266}"/>
              </a:ext>
            </a:extLst>
          </p:cNvPr>
          <p:cNvSpPr>
            <a:spLocks noGrp="1"/>
          </p:cNvSpPr>
          <p:nvPr>
            <p:ph type="body" sz="quarter" idx="10"/>
          </p:nvPr>
        </p:nvSpPr>
        <p:spPr>
          <a:xfrm>
            <a:off x="1143000" y="2407199"/>
            <a:ext cx="6858000" cy="1949972"/>
          </a:xfrm>
        </p:spPr>
        <p:txBody>
          <a:bodyPr/>
          <a:lstStyle>
            <a:lvl1pPr marL="0" indent="0">
              <a:lnSpc>
                <a:spcPct val="150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Tree>
    <p:extLst>
      <p:ext uri="{BB962C8B-B14F-4D97-AF65-F5344CB8AC3E}">
        <p14:creationId xmlns:p14="http://schemas.microsoft.com/office/powerpoint/2010/main" val="150562397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slide #1">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60793A36-A1C6-459B-9E3B-B75597BC5FE4}"/>
              </a:ext>
            </a:extLst>
          </p:cNvPr>
          <p:cNvSpPr>
            <a:spLocks noGrp="1"/>
          </p:cNvSpPr>
          <p:nvPr>
            <p:ph type="pic" sz="quarter" idx="10"/>
          </p:nvPr>
        </p:nvSpPr>
        <p:spPr>
          <a:xfrm>
            <a:off x="180022" y="216027"/>
            <a:ext cx="8963977" cy="4929061"/>
          </a:xfrm>
          <a:custGeom>
            <a:avLst/>
            <a:gdLst>
              <a:gd name="connsiteX0" fmla="*/ 323102 w 8963977"/>
              <a:gd name="connsiteY0" fmla="*/ 0 h 4929061"/>
              <a:gd name="connsiteX1" fmla="*/ 8963977 w 8963977"/>
              <a:gd name="connsiteY1" fmla="*/ 0 h 4929061"/>
              <a:gd name="connsiteX2" fmla="*/ 8963977 w 8963977"/>
              <a:gd name="connsiteY2" fmla="*/ 4929061 h 4929061"/>
              <a:gd name="connsiteX3" fmla="*/ 0 w 8963977"/>
              <a:gd name="connsiteY3" fmla="*/ 4929061 h 4929061"/>
              <a:gd name="connsiteX4" fmla="*/ 0 w 8963977"/>
              <a:gd name="connsiteY4" fmla="*/ 369303 h 4929061"/>
              <a:gd name="connsiteX5" fmla="*/ 324845 w 8963977"/>
              <a:gd name="connsiteY5" fmla="*/ 592 h 492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3977" h="4929061">
                <a:moveTo>
                  <a:pt x="323102" y="0"/>
                </a:moveTo>
                <a:lnTo>
                  <a:pt x="8963977" y="0"/>
                </a:lnTo>
                <a:lnTo>
                  <a:pt x="8963977" y="4929061"/>
                </a:lnTo>
                <a:lnTo>
                  <a:pt x="0" y="4929061"/>
                </a:lnTo>
                <a:lnTo>
                  <a:pt x="0" y="369303"/>
                </a:lnTo>
                <a:lnTo>
                  <a:pt x="324845" y="592"/>
                </a:lnTo>
                <a:close/>
              </a:path>
            </a:pathLst>
          </a:custGeom>
          <a:solidFill>
            <a:schemeClr val="bg1">
              <a:lumMod val="95000"/>
            </a:schemeClr>
          </a:solidFill>
        </p:spPr>
        <p:txBody>
          <a:bodyPr wrap="square">
            <a:noAutofit/>
          </a:bodyPr>
          <a:lstStyle/>
          <a:p>
            <a:r>
              <a:rPr lang="en-US"/>
              <a:t>Click icon to add picture</a:t>
            </a:r>
            <a:endParaRPr lang="nb-NO"/>
          </a:p>
        </p:txBody>
      </p:sp>
      <p:sp>
        <p:nvSpPr>
          <p:cNvPr id="2" name="Title 1"/>
          <p:cNvSpPr>
            <a:spLocks noGrp="1"/>
          </p:cNvSpPr>
          <p:nvPr>
            <p:ph type="ctrTitle"/>
          </p:nvPr>
        </p:nvSpPr>
        <p:spPr>
          <a:xfrm>
            <a:off x="943318" y="1199555"/>
            <a:ext cx="6858000" cy="461665"/>
          </a:xfrm>
        </p:spPr>
        <p:txBody>
          <a:bodyPr anchor="t">
            <a:spAutoFit/>
          </a:bodyPr>
          <a:lstStyle>
            <a:lvl1pPr algn="l">
              <a:lnSpc>
                <a:spcPct val="100000"/>
              </a:lnSpc>
              <a:defRPr sz="3000">
                <a:solidFill>
                  <a:schemeClr val="bg1"/>
                </a:solidFill>
              </a:defRPr>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139EF230-9F9A-4FAE-8EC9-CDAA15CA55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77599" y="4597254"/>
            <a:ext cx="859539" cy="335878"/>
          </a:xfrm>
          <a:prstGeom prst="rect">
            <a:avLst/>
          </a:prstGeom>
        </p:spPr>
      </p:pic>
    </p:spTree>
    <p:extLst>
      <p:ext uri="{BB962C8B-B14F-4D97-AF65-F5344CB8AC3E}">
        <p14:creationId xmlns:p14="http://schemas.microsoft.com/office/powerpoint/2010/main" val="115755690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title and text">
    <p:bg>
      <p:bgPr>
        <a:solidFill>
          <a:srgbClr val="DFE3E6"/>
        </a:solidFill>
        <a:effectLst/>
      </p:bgPr>
    </p:bg>
    <p:spTree>
      <p:nvGrpSpPr>
        <p:cNvPr id="1" name=""/>
        <p:cNvGrpSpPr/>
        <p:nvPr/>
      </p:nvGrpSpPr>
      <p:grpSpPr>
        <a:xfrm>
          <a:off x="0" y="0"/>
          <a:ext cx="0" cy="0"/>
          <a:chOff x="0" y="0"/>
          <a:chExt cx="0" cy="0"/>
        </a:xfrm>
      </p:grpSpPr>
      <p:sp>
        <p:nvSpPr>
          <p:cNvPr id="18" name="fargeslide">
            <a:extLst>
              <a:ext uri="{FF2B5EF4-FFF2-40B4-BE49-F238E27FC236}">
                <a16:creationId xmlns:a16="http://schemas.microsoft.com/office/drawing/2014/main" id="{0E73720D-F653-495A-90C7-4F88005B67F8}"/>
              </a:ext>
            </a:extLst>
          </p:cNvPr>
          <p:cNvSpPr/>
          <p:nvPr userDrawn="1"/>
        </p:nvSpPr>
        <p:spPr>
          <a:xfrm>
            <a:off x="0" y="0"/>
            <a:ext cx="9144000" cy="5145088"/>
          </a:xfrm>
          <a:custGeom>
            <a:avLst/>
            <a:gdLst>
              <a:gd name="connsiteX0" fmla="*/ 0 w 9144000"/>
              <a:gd name="connsiteY0" fmla="*/ 0 h 5145088"/>
              <a:gd name="connsiteX1" fmla="*/ 9144000 w 9144000"/>
              <a:gd name="connsiteY1" fmla="*/ 0 h 5145088"/>
              <a:gd name="connsiteX2" fmla="*/ 9144000 w 9144000"/>
              <a:gd name="connsiteY2" fmla="*/ 216027 h 5145088"/>
              <a:gd name="connsiteX3" fmla="*/ 4176523 w 9144000"/>
              <a:gd name="connsiteY3" fmla="*/ 216027 h 5145088"/>
              <a:gd name="connsiteX4" fmla="*/ 4176523 w 9144000"/>
              <a:gd name="connsiteY4" fmla="*/ 5145088 h 5145088"/>
              <a:gd name="connsiteX5" fmla="*/ 4176522 w 9144000"/>
              <a:gd name="connsiteY5" fmla="*/ 5145088 h 5145088"/>
              <a:gd name="connsiteX6" fmla="*/ 4176522 w 9144000"/>
              <a:gd name="connsiteY6" fmla="*/ 216027 h 5145088"/>
              <a:gd name="connsiteX7" fmla="*/ 503124 w 9144000"/>
              <a:gd name="connsiteY7" fmla="*/ 216027 h 5145088"/>
              <a:gd name="connsiteX8" fmla="*/ 504867 w 9144000"/>
              <a:gd name="connsiteY8" fmla="*/ 216619 h 5145088"/>
              <a:gd name="connsiteX9" fmla="*/ 180022 w 9144000"/>
              <a:gd name="connsiteY9" fmla="*/ 585330 h 5145088"/>
              <a:gd name="connsiteX10" fmla="*/ 180022 w 9144000"/>
              <a:gd name="connsiteY10" fmla="*/ 5145088 h 5145088"/>
              <a:gd name="connsiteX11" fmla="*/ 0 w 9144000"/>
              <a:gd name="connsiteY11" fmla="*/ 5145088 h 514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145088">
                <a:moveTo>
                  <a:pt x="0" y="0"/>
                </a:moveTo>
                <a:lnTo>
                  <a:pt x="9144000" y="0"/>
                </a:lnTo>
                <a:lnTo>
                  <a:pt x="9144000" y="216027"/>
                </a:lnTo>
                <a:lnTo>
                  <a:pt x="4176523" y="216027"/>
                </a:lnTo>
                <a:lnTo>
                  <a:pt x="4176523" y="5145088"/>
                </a:lnTo>
                <a:lnTo>
                  <a:pt x="4176522" y="5145088"/>
                </a:lnTo>
                <a:lnTo>
                  <a:pt x="4176522" y="216027"/>
                </a:lnTo>
                <a:lnTo>
                  <a:pt x="503124" y="216027"/>
                </a:lnTo>
                <a:lnTo>
                  <a:pt x="504867" y="216619"/>
                </a:lnTo>
                <a:lnTo>
                  <a:pt x="180022" y="585330"/>
                </a:lnTo>
                <a:lnTo>
                  <a:pt x="180022" y="5145088"/>
                </a:lnTo>
                <a:lnTo>
                  <a:pt x="0" y="51450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p:cNvSpPr>
            <a:spLocks noGrp="1"/>
          </p:cNvSpPr>
          <p:nvPr>
            <p:ph type="ctrTitle"/>
          </p:nvPr>
        </p:nvSpPr>
        <p:spPr>
          <a:xfrm>
            <a:off x="4835403" y="1567274"/>
            <a:ext cx="3085573" cy="478264"/>
          </a:xfrm>
        </p:spPr>
        <p:txBody>
          <a:bodyPr wrap="square" anchor="t">
            <a:noAutofit/>
          </a:bodyPr>
          <a:lstStyle>
            <a:lvl1pPr algn="l">
              <a:lnSpc>
                <a:spcPct val="100000"/>
              </a:lnSpc>
              <a:defRPr sz="3000"/>
            </a:lvl1pPr>
          </a:lstStyle>
          <a:p>
            <a:r>
              <a:rPr lang="en-US"/>
              <a:t>Click to edit Master title style</a:t>
            </a:r>
            <a:endParaRPr lang="en-US" dirty="0"/>
          </a:p>
        </p:txBody>
      </p:sp>
      <p:sp>
        <p:nvSpPr>
          <p:cNvPr id="11" name="Plassholder for tekst 8">
            <a:extLst>
              <a:ext uri="{FF2B5EF4-FFF2-40B4-BE49-F238E27FC236}">
                <a16:creationId xmlns:a16="http://schemas.microsoft.com/office/drawing/2014/main" id="{F4AEAB82-0227-40AA-9CF2-7542D4D42E22}"/>
              </a:ext>
            </a:extLst>
          </p:cNvPr>
          <p:cNvSpPr>
            <a:spLocks noGrp="1"/>
          </p:cNvSpPr>
          <p:nvPr>
            <p:ph type="body" sz="quarter" idx="12"/>
          </p:nvPr>
        </p:nvSpPr>
        <p:spPr>
          <a:xfrm>
            <a:off x="4835403" y="1349169"/>
            <a:ext cx="3085584" cy="153888"/>
          </a:xfrm>
        </p:spPr>
        <p:txBody>
          <a:bodyPr anchor="b">
            <a:spAutoFit/>
          </a:bodyPr>
          <a:lstStyle>
            <a:lvl1pPr marL="0" indent="0">
              <a:lnSpc>
                <a:spcPct val="100000"/>
              </a:lnSpc>
              <a:spcBef>
                <a:spcPts val="0"/>
              </a:spcBef>
              <a:buNone/>
              <a:defRPr cap="all" spc="300" baseline="0"/>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7" name="Plassholder for tekst 8">
            <a:extLst>
              <a:ext uri="{FF2B5EF4-FFF2-40B4-BE49-F238E27FC236}">
                <a16:creationId xmlns:a16="http://schemas.microsoft.com/office/drawing/2014/main" id="{96CFE13F-2AA6-42B1-A65A-9276BBF278AC}"/>
              </a:ext>
            </a:extLst>
          </p:cNvPr>
          <p:cNvSpPr>
            <a:spLocks noGrp="1"/>
          </p:cNvSpPr>
          <p:nvPr>
            <p:ph type="body" sz="quarter" idx="11"/>
          </p:nvPr>
        </p:nvSpPr>
        <p:spPr>
          <a:xfrm>
            <a:off x="4835404" y="2045541"/>
            <a:ext cx="3085584" cy="2144969"/>
          </a:xfrm>
        </p:spPr>
        <p:txBody>
          <a:bodyPr/>
          <a:lstStyle>
            <a:lvl1pPr marL="0" indent="0">
              <a:lnSpc>
                <a:spcPct val="135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17" name="Plassholder for bilde 16">
            <a:extLst>
              <a:ext uri="{FF2B5EF4-FFF2-40B4-BE49-F238E27FC236}">
                <a16:creationId xmlns:a16="http://schemas.microsoft.com/office/drawing/2014/main" id="{761FCE79-CF95-437E-A93A-9C3680134FB6}"/>
              </a:ext>
            </a:extLst>
          </p:cNvPr>
          <p:cNvSpPr>
            <a:spLocks noGrp="1"/>
          </p:cNvSpPr>
          <p:nvPr>
            <p:ph type="pic" sz="quarter" idx="13"/>
          </p:nvPr>
        </p:nvSpPr>
        <p:spPr>
          <a:xfrm>
            <a:off x="180010" y="216027"/>
            <a:ext cx="3996500" cy="4929061"/>
          </a:xfrm>
          <a:custGeom>
            <a:avLst/>
            <a:gdLst>
              <a:gd name="connsiteX0" fmla="*/ 323102 w 3996500"/>
              <a:gd name="connsiteY0" fmla="*/ 0 h 4929061"/>
              <a:gd name="connsiteX1" fmla="*/ 3996500 w 3996500"/>
              <a:gd name="connsiteY1" fmla="*/ 0 h 4929061"/>
              <a:gd name="connsiteX2" fmla="*/ 3996500 w 3996500"/>
              <a:gd name="connsiteY2" fmla="*/ 4929061 h 4929061"/>
              <a:gd name="connsiteX3" fmla="*/ 0 w 3996500"/>
              <a:gd name="connsiteY3" fmla="*/ 4929061 h 4929061"/>
              <a:gd name="connsiteX4" fmla="*/ 0 w 3996500"/>
              <a:gd name="connsiteY4" fmla="*/ 369303 h 4929061"/>
              <a:gd name="connsiteX5" fmla="*/ 324845 w 3996500"/>
              <a:gd name="connsiteY5" fmla="*/ 592 h 492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6500" h="4929061">
                <a:moveTo>
                  <a:pt x="323102" y="0"/>
                </a:moveTo>
                <a:lnTo>
                  <a:pt x="3996500" y="0"/>
                </a:lnTo>
                <a:lnTo>
                  <a:pt x="3996500" y="4929061"/>
                </a:lnTo>
                <a:lnTo>
                  <a:pt x="0" y="4929061"/>
                </a:lnTo>
                <a:lnTo>
                  <a:pt x="0" y="369303"/>
                </a:lnTo>
                <a:lnTo>
                  <a:pt x="324845" y="592"/>
                </a:lnTo>
                <a:close/>
              </a:path>
            </a:pathLst>
          </a:custGeom>
          <a:solidFill>
            <a:schemeClr val="bg1">
              <a:lumMod val="95000"/>
            </a:schemeClr>
          </a:solidFill>
        </p:spPr>
        <p:txBody>
          <a:bodyPr wrap="square">
            <a:noAutofit/>
          </a:bodyPr>
          <a:lstStyle/>
          <a:p>
            <a:r>
              <a:rPr lang="en-US"/>
              <a:t>Click icon to add picture</a:t>
            </a:r>
            <a:endParaRPr lang="nb-NO"/>
          </a:p>
        </p:txBody>
      </p:sp>
    </p:spTree>
    <p:extLst>
      <p:ext uri="{BB962C8B-B14F-4D97-AF65-F5344CB8AC3E}">
        <p14:creationId xmlns:p14="http://schemas.microsoft.com/office/powerpoint/2010/main" val="205192845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title and text #2">
    <p:bg>
      <p:bgPr>
        <a:solidFill>
          <a:srgbClr val="EADED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8939" y="1567274"/>
            <a:ext cx="3085573" cy="478264"/>
          </a:xfrm>
        </p:spPr>
        <p:txBody>
          <a:bodyPr wrap="square" anchor="t">
            <a:noAutofit/>
          </a:bodyPr>
          <a:lstStyle>
            <a:lvl1pPr algn="l">
              <a:lnSpc>
                <a:spcPct val="100000"/>
              </a:lnSpc>
              <a:defRPr sz="3000">
                <a:solidFill>
                  <a:schemeClr val="bg1"/>
                </a:solidFill>
              </a:defRPr>
            </a:lvl1pPr>
          </a:lstStyle>
          <a:p>
            <a:r>
              <a:rPr lang="en-US"/>
              <a:t>Click to edit Master title style</a:t>
            </a:r>
            <a:endParaRPr lang="en-US" dirty="0"/>
          </a:p>
        </p:txBody>
      </p:sp>
      <p:sp>
        <p:nvSpPr>
          <p:cNvPr id="11" name="Plassholder for tekst 8">
            <a:extLst>
              <a:ext uri="{FF2B5EF4-FFF2-40B4-BE49-F238E27FC236}">
                <a16:creationId xmlns:a16="http://schemas.microsoft.com/office/drawing/2014/main" id="{F4AEAB82-0227-40AA-9CF2-7542D4D42E22}"/>
              </a:ext>
            </a:extLst>
          </p:cNvPr>
          <p:cNvSpPr>
            <a:spLocks noGrp="1"/>
          </p:cNvSpPr>
          <p:nvPr>
            <p:ph type="body" sz="quarter" idx="12"/>
          </p:nvPr>
        </p:nvSpPr>
        <p:spPr>
          <a:xfrm>
            <a:off x="1108939" y="1349169"/>
            <a:ext cx="3085584" cy="153888"/>
          </a:xfrm>
        </p:spPr>
        <p:txBody>
          <a:bodyPr anchor="b">
            <a:spAutoFit/>
          </a:bodyPr>
          <a:lstStyle>
            <a:lvl1pPr marL="0" indent="0">
              <a:lnSpc>
                <a:spcPct val="100000"/>
              </a:lnSpc>
              <a:spcBef>
                <a:spcPts val="0"/>
              </a:spcBef>
              <a:buNone/>
              <a:defRPr cap="all" spc="300" baseline="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7" name="Plassholder for tekst 8">
            <a:extLst>
              <a:ext uri="{FF2B5EF4-FFF2-40B4-BE49-F238E27FC236}">
                <a16:creationId xmlns:a16="http://schemas.microsoft.com/office/drawing/2014/main" id="{96CFE13F-2AA6-42B1-A65A-9276BBF278AC}"/>
              </a:ext>
            </a:extLst>
          </p:cNvPr>
          <p:cNvSpPr>
            <a:spLocks noGrp="1"/>
          </p:cNvSpPr>
          <p:nvPr>
            <p:ph type="body" sz="quarter" idx="11"/>
          </p:nvPr>
        </p:nvSpPr>
        <p:spPr>
          <a:xfrm>
            <a:off x="1108939" y="2045541"/>
            <a:ext cx="3085584" cy="2144969"/>
          </a:xfrm>
        </p:spPr>
        <p:txBody>
          <a:bodyPr/>
          <a:lstStyle>
            <a:lvl1pPr marL="0" indent="0">
              <a:lnSpc>
                <a:spcPct val="135000"/>
              </a:lnSpc>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8" name="Plassholder for bilde 7">
            <a:extLst>
              <a:ext uri="{FF2B5EF4-FFF2-40B4-BE49-F238E27FC236}">
                <a16:creationId xmlns:a16="http://schemas.microsoft.com/office/drawing/2014/main" id="{C6B38229-C3D2-4F47-9DAA-D01B44EC09CE}"/>
              </a:ext>
            </a:extLst>
          </p:cNvPr>
          <p:cNvSpPr>
            <a:spLocks noGrp="1"/>
          </p:cNvSpPr>
          <p:nvPr>
            <p:ph type="pic" sz="quarter" idx="13"/>
          </p:nvPr>
        </p:nvSpPr>
        <p:spPr>
          <a:xfrm>
            <a:off x="5121275" y="216071"/>
            <a:ext cx="4022725" cy="4929016"/>
          </a:xfrm>
          <a:solidFill>
            <a:schemeClr val="bg1">
              <a:lumMod val="95000"/>
            </a:schemeClr>
          </a:solidFill>
        </p:spPr>
        <p:txBody>
          <a:bodyPr/>
          <a:lstStyle/>
          <a:p>
            <a:r>
              <a:rPr lang="en-US"/>
              <a:t>Click icon to add picture</a:t>
            </a:r>
            <a:endParaRPr lang="nb-NO" dirty="0"/>
          </a:p>
        </p:txBody>
      </p:sp>
      <p:sp>
        <p:nvSpPr>
          <p:cNvPr id="12" name="fargeslide">
            <a:extLst>
              <a:ext uri="{FF2B5EF4-FFF2-40B4-BE49-F238E27FC236}">
                <a16:creationId xmlns:a16="http://schemas.microsoft.com/office/drawing/2014/main" id="{F6DD6F61-A33B-4449-A8E9-4FF2BE168849}"/>
              </a:ext>
            </a:extLst>
          </p:cNvPr>
          <p:cNvSpPr/>
          <p:nvPr userDrawn="1"/>
        </p:nvSpPr>
        <p:spPr>
          <a:xfrm>
            <a:off x="0" y="0"/>
            <a:ext cx="9144000" cy="5145088"/>
          </a:xfrm>
          <a:custGeom>
            <a:avLst/>
            <a:gdLst>
              <a:gd name="connsiteX0" fmla="*/ 0 w 9144000"/>
              <a:gd name="connsiteY0" fmla="*/ 0 h 5145088"/>
              <a:gd name="connsiteX1" fmla="*/ 9144000 w 9144000"/>
              <a:gd name="connsiteY1" fmla="*/ 0 h 5145088"/>
              <a:gd name="connsiteX2" fmla="*/ 9144000 w 9144000"/>
              <a:gd name="connsiteY2" fmla="*/ 216027 h 5145088"/>
              <a:gd name="connsiteX3" fmla="*/ 4176523 w 9144000"/>
              <a:gd name="connsiteY3" fmla="*/ 216027 h 5145088"/>
              <a:gd name="connsiteX4" fmla="*/ 4176523 w 9144000"/>
              <a:gd name="connsiteY4" fmla="*/ 5145088 h 5145088"/>
              <a:gd name="connsiteX5" fmla="*/ 4176522 w 9144000"/>
              <a:gd name="connsiteY5" fmla="*/ 5145088 h 5145088"/>
              <a:gd name="connsiteX6" fmla="*/ 4176522 w 9144000"/>
              <a:gd name="connsiteY6" fmla="*/ 216027 h 5145088"/>
              <a:gd name="connsiteX7" fmla="*/ 503124 w 9144000"/>
              <a:gd name="connsiteY7" fmla="*/ 216027 h 5145088"/>
              <a:gd name="connsiteX8" fmla="*/ 504867 w 9144000"/>
              <a:gd name="connsiteY8" fmla="*/ 216619 h 5145088"/>
              <a:gd name="connsiteX9" fmla="*/ 180022 w 9144000"/>
              <a:gd name="connsiteY9" fmla="*/ 585330 h 5145088"/>
              <a:gd name="connsiteX10" fmla="*/ 180022 w 9144000"/>
              <a:gd name="connsiteY10" fmla="*/ 5145088 h 5145088"/>
              <a:gd name="connsiteX11" fmla="*/ 0 w 9144000"/>
              <a:gd name="connsiteY11" fmla="*/ 5145088 h 514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145088">
                <a:moveTo>
                  <a:pt x="0" y="0"/>
                </a:moveTo>
                <a:lnTo>
                  <a:pt x="9144000" y="0"/>
                </a:lnTo>
                <a:lnTo>
                  <a:pt x="9144000" y="216027"/>
                </a:lnTo>
                <a:lnTo>
                  <a:pt x="4176523" y="216027"/>
                </a:lnTo>
                <a:lnTo>
                  <a:pt x="4176523" y="5145088"/>
                </a:lnTo>
                <a:lnTo>
                  <a:pt x="4176522" y="5145088"/>
                </a:lnTo>
                <a:lnTo>
                  <a:pt x="4176522" y="216027"/>
                </a:lnTo>
                <a:lnTo>
                  <a:pt x="503124" y="216027"/>
                </a:lnTo>
                <a:lnTo>
                  <a:pt x="504867" y="216619"/>
                </a:lnTo>
                <a:lnTo>
                  <a:pt x="180022" y="585330"/>
                </a:lnTo>
                <a:lnTo>
                  <a:pt x="180022" y="5145088"/>
                </a:lnTo>
                <a:lnTo>
                  <a:pt x="0" y="51450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9" name="Bilde 8">
            <a:extLst>
              <a:ext uri="{FF2B5EF4-FFF2-40B4-BE49-F238E27FC236}">
                <a16:creationId xmlns:a16="http://schemas.microsoft.com/office/drawing/2014/main" id="{5F394E61-1FBC-4A54-B27F-C69E8119F3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78033" y="4597849"/>
            <a:ext cx="856781" cy="334800"/>
          </a:xfrm>
          <a:prstGeom prst="rect">
            <a:avLst/>
          </a:prstGeom>
        </p:spPr>
      </p:pic>
    </p:spTree>
    <p:extLst>
      <p:ext uri="{BB962C8B-B14F-4D97-AF65-F5344CB8AC3E}">
        <p14:creationId xmlns:p14="http://schemas.microsoft.com/office/powerpoint/2010/main" val="329772030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 title and text #3">
    <p:bg>
      <p:bgPr>
        <a:solidFill>
          <a:srgbClr val="DFE3E6"/>
        </a:solidFill>
        <a:effectLst/>
      </p:bgPr>
    </p:bg>
    <p:spTree>
      <p:nvGrpSpPr>
        <p:cNvPr id="1" name=""/>
        <p:cNvGrpSpPr/>
        <p:nvPr/>
      </p:nvGrpSpPr>
      <p:grpSpPr>
        <a:xfrm>
          <a:off x="0" y="0"/>
          <a:ext cx="0" cy="0"/>
          <a:chOff x="0" y="0"/>
          <a:chExt cx="0" cy="0"/>
        </a:xfrm>
      </p:grpSpPr>
      <p:sp>
        <p:nvSpPr>
          <p:cNvPr id="18" name="fargeslide">
            <a:extLst>
              <a:ext uri="{FF2B5EF4-FFF2-40B4-BE49-F238E27FC236}">
                <a16:creationId xmlns:a16="http://schemas.microsoft.com/office/drawing/2014/main" id="{E3A36F64-77FC-4CCF-AD78-603D2749912C}"/>
              </a:ext>
            </a:extLst>
          </p:cNvPr>
          <p:cNvSpPr/>
          <p:nvPr userDrawn="1"/>
        </p:nvSpPr>
        <p:spPr>
          <a:xfrm>
            <a:off x="0" y="0"/>
            <a:ext cx="9144000" cy="5145088"/>
          </a:xfrm>
          <a:custGeom>
            <a:avLst/>
            <a:gdLst>
              <a:gd name="connsiteX0" fmla="*/ 800537 w 9144000"/>
              <a:gd name="connsiteY0" fmla="*/ 475259 h 5145088"/>
              <a:gd name="connsiteX1" fmla="*/ 421251 w 9144000"/>
              <a:gd name="connsiteY1" fmla="*/ 854545 h 5145088"/>
              <a:gd name="connsiteX2" fmla="*/ 421251 w 9144000"/>
              <a:gd name="connsiteY2" fmla="*/ 4792198 h 5145088"/>
              <a:gd name="connsiteX3" fmla="*/ 5443870 w 9144000"/>
              <a:gd name="connsiteY3" fmla="*/ 4792198 h 5145088"/>
              <a:gd name="connsiteX4" fmla="*/ 5443870 w 9144000"/>
              <a:gd name="connsiteY4" fmla="*/ 475259 h 5145088"/>
              <a:gd name="connsiteX5" fmla="*/ 0 w 9144000"/>
              <a:gd name="connsiteY5" fmla="*/ 0 h 5145088"/>
              <a:gd name="connsiteX6" fmla="*/ 5443870 w 9144000"/>
              <a:gd name="connsiteY6" fmla="*/ 0 h 5145088"/>
              <a:gd name="connsiteX7" fmla="*/ 9144000 w 9144000"/>
              <a:gd name="connsiteY7" fmla="*/ 0 h 5145088"/>
              <a:gd name="connsiteX8" fmla="*/ 9144000 w 9144000"/>
              <a:gd name="connsiteY8" fmla="*/ 5145088 h 5145088"/>
              <a:gd name="connsiteX9" fmla="*/ 5443870 w 9144000"/>
              <a:gd name="connsiteY9" fmla="*/ 5145088 h 5145088"/>
              <a:gd name="connsiteX10" fmla="*/ 0 w 9144000"/>
              <a:gd name="connsiteY10" fmla="*/ 5145088 h 514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5145088">
                <a:moveTo>
                  <a:pt x="800537" y="475259"/>
                </a:moveTo>
                <a:lnTo>
                  <a:pt x="421251" y="854545"/>
                </a:lnTo>
                <a:lnTo>
                  <a:pt x="421251" y="4792198"/>
                </a:lnTo>
                <a:lnTo>
                  <a:pt x="5443870" y="4792198"/>
                </a:lnTo>
                <a:lnTo>
                  <a:pt x="5443870" y="475259"/>
                </a:lnTo>
                <a:close/>
                <a:moveTo>
                  <a:pt x="0" y="0"/>
                </a:moveTo>
                <a:lnTo>
                  <a:pt x="5443870" y="0"/>
                </a:lnTo>
                <a:lnTo>
                  <a:pt x="9144000" y="0"/>
                </a:lnTo>
                <a:lnTo>
                  <a:pt x="9144000" y="5145088"/>
                </a:lnTo>
                <a:lnTo>
                  <a:pt x="5443870" y="5145088"/>
                </a:lnTo>
                <a:lnTo>
                  <a:pt x="0" y="51450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le 1"/>
          <p:cNvSpPr>
            <a:spLocks noGrp="1"/>
          </p:cNvSpPr>
          <p:nvPr>
            <p:ph type="ctrTitle"/>
          </p:nvPr>
        </p:nvSpPr>
        <p:spPr>
          <a:xfrm>
            <a:off x="1108939" y="1567274"/>
            <a:ext cx="3085573" cy="478264"/>
          </a:xfrm>
        </p:spPr>
        <p:txBody>
          <a:bodyPr wrap="square" anchor="t">
            <a:noAutofit/>
          </a:bodyPr>
          <a:lstStyle>
            <a:lvl1pPr algn="l">
              <a:lnSpc>
                <a:spcPct val="100000"/>
              </a:lnSpc>
              <a:defRPr sz="3000"/>
            </a:lvl1pPr>
          </a:lstStyle>
          <a:p>
            <a:r>
              <a:rPr lang="en-US"/>
              <a:t>Click to edit Master title style</a:t>
            </a:r>
            <a:endParaRPr lang="en-US" dirty="0"/>
          </a:p>
        </p:txBody>
      </p:sp>
      <p:sp>
        <p:nvSpPr>
          <p:cNvPr id="11" name="Plassholder for tekst 8">
            <a:extLst>
              <a:ext uri="{FF2B5EF4-FFF2-40B4-BE49-F238E27FC236}">
                <a16:creationId xmlns:a16="http://schemas.microsoft.com/office/drawing/2014/main" id="{F4AEAB82-0227-40AA-9CF2-7542D4D42E22}"/>
              </a:ext>
            </a:extLst>
          </p:cNvPr>
          <p:cNvSpPr>
            <a:spLocks noGrp="1"/>
          </p:cNvSpPr>
          <p:nvPr>
            <p:ph type="body" sz="quarter" idx="12"/>
          </p:nvPr>
        </p:nvSpPr>
        <p:spPr>
          <a:xfrm>
            <a:off x="1108939" y="1349169"/>
            <a:ext cx="3085584" cy="153888"/>
          </a:xfrm>
        </p:spPr>
        <p:txBody>
          <a:bodyPr anchor="b">
            <a:spAutoFit/>
          </a:bodyPr>
          <a:lstStyle>
            <a:lvl1pPr marL="0" indent="0">
              <a:lnSpc>
                <a:spcPct val="100000"/>
              </a:lnSpc>
              <a:spcBef>
                <a:spcPts val="0"/>
              </a:spcBef>
              <a:buNone/>
              <a:defRPr cap="all" spc="300" baseline="0"/>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7" name="Plassholder for tekst 8">
            <a:extLst>
              <a:ext uri="{FF2B5EF4-FFF2-40B4-BE49-F238E27FC236}">
                <a16:creationId xmlns:a16="http://schemas.microsoft.com/office/drawing/2014/main" id="{96CFE13F-2AA6-42B1-A65A-9276BBF278AC}"/>
              </a:ext>
            </a:extLst>
          </p:cNvPr>
          <p:cNvSpPr>
            <a:spLocks noGrp="1"/>
          </p:cNvSpPr>
          <p:nvPr>
            <p:ph type="body" sz="quarter" idx="11"/>
          </p:nvPr>
        </p:nvSpPr>
        <p:spPr>
          <a:xfrm>
            <a:off x="1108939" y="2045541"/>
            <a:ext cx="3085584" cy="2144969"/>
          </a:xfrm>
        </p:spPr>
        <p:txBody>
          <a:bodyPr/>
          <a:lstStyle>
            <a:lvl1pPr marL="0" indent="0">
              <a:lnSpc>
                <a:spcPct val="135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8" name="Plassholder for bilde 7">
            <a:extLst>
              <a:ext uri="{FF2B5EF4-FFF2-40B4-BE49-F238E27FC236}">
                <a16:creationId xmlns:a16="http://schemas.microsoft.com/office/drawing/2014/main" id="{C6B38229-C3D2-4F47-9DAA-D01B44EC09CE}"/>
              </a:ext>
            </a:extLst>
          </p:cNvPr>
          <p:cNvSpPr>
            <a:spLocks noGrp="1"/>
          </p:cNvSpPr>
          <p:nvPr>
            <p:ph type="pic" sz="quarter" idx="13"/>
          </p:nvPr>
        </p:nvSpPr>
        <p:spPr>
          <a:xfrm>
            <a:off x="5443881" y="475258"/>
            <a:ext cx="3700119" cy="4316939"/>
          </a:xfrm>
          <a:solidFill>
            <a:schemeClr val="bg1">
              <a:lumMod val="95000"/>
            </a:schemeClr>
          </a:solidFill>
        </p:spPr>
        <p:txBody>
          <a:bodyPr/>
          <a:lstStyle/>
          <a:p>
            <a:r>
              <a:rPr lang="en-US"/>
              <a:t>Click icon to add picture</a:t>
            </a:r>
            <a:endParaRPr lang="nb-NO"/>
          </a:p>
        </p:txBody>
      </p:sp>
      <p:pic>
        <p:nvPicPr>
          <p:cNvPr id="10" name="Picture 9">
            <a:extLst>
              <a:ext uri="{FF2B5EF4-FFF2-40B4-BE49-F238E27FC236}">
                <a16:creationId xmlns:a16="http://schemas.microsoft.com/office/drawing/2014/main" id="{6D0766A7-0FA9-44B7-A553-2E049F2805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77599" y="4237200"/>
            <a:ext cx="859539" cy="335878"/>
          </a:xfrm>
          <a:prstGeom prst="rect">
            <a:avLst/>
          </a:prstGeom>
        </p:spPr>
      </p:pic>
    </p:spTree>
    <p:extLst>
      <p:ext uri="{BB962C8B-B14F-4D97-AF65-F5344CB8AC3E}">
        <p14:creationId xmlns:p14="http://schemas.microsoft.com/office/powerpoint/2010/main" val="354166664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title and text #4">
    <p:bg>
      <p:bgPr>
        <a:solidFill>
          <a:srgbClr val="EADED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49806" y="1567274"/>
            <a:ext cx="3595912" cy="478264"/>
          </a:xfrm>
        </p:spPr>
        <p:txBody>
          <a:bodyPr wrap="square" anchor="t">
            <a:noAutofit/>
          </a:bodyPr>
          <a:lstStyle>
            <a:lvl1pPr algn="l">
              <a:lnSpc>
                <a:spcPct val="100000"/>
              </a:lnSpc>
              <a:defRPr sz="3000"/>
            </a:lvl1pPr>
          </a:lstStyle>
          <a:p>
            <a:r>
              <a:rPr lang="en-US"/>
              <a:t>Click to edit Master title style</a:t>
            </a:r>
            <a:endParaRPr lang="en-US" dirty="0"/>
          </a:p>
        </p:txBody>
      </p:sp>
      <p:sp>
        <p:nvSpPr>
          <p:cNvPr id="11" name="Plassholder for tekst 8">
            <a:extLst>
              <a:ext uri="{FF2B5EF4-FFF2-40B4-BE49-F238E27FC236}">
                <a16:creationId xmlns:a16="http://schemas.microsoft.com/office/drawing/2014/main" id="{F4AEAB82-0227-40AA-9CF2-7542D4D42E22}"/>
              </a:ext>
            </a:extLst>
          </p:cNvPr>
          <p:cNvSpPr>
            <a:spLocks noGrp="1"/>
          </p:cNvSpPr>
          <p:nvPr>
            <p:ph type="body" sz="quarter" idx="12"/>
          </p:nvPr>
        </p:nvSpPr>
        <p:spPr>
          <a:xfrm>
            <a:off x="4849805" y="1349169"/>
            <a:ext cx="3595925" cy="153888"/>
          </a:xfrm>
        </p:spPr>
        <p:txBody>
          <a:bodyPr wrap="square" anchor="b">
            <a:spAutoFit/>
          </a:bodyPr>
          <a:lstStyle>
            <a:lvl1pPr marL="0" indent="0">
              <a:lnSpc>
                <a:spcPct val="100000"/>
              </a:lnSpc>
              <a:spcBef>
                <a:spcPts val="0"/>
              </a:spcBef>
              <a:buNone/>
              <a:defRPr cap="all" spc="300" baseline="0"/>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7" name="Plassholder for tekst 8">
            <a:extLst>
              <a:ext uri="{FF2B5EF4-FFF2-40B4-BE49-F238E27FC236}">
                <a16:creationId xmlns:a16="http://schemas.microsoft.com/office/drawing/2014/main" id="{96CFE13F-2AA6-42B1-A65A-9276BBF278AC}"/>
              </a:ext>
            </a:extLst>
          </p:cNvPr>
          <p:cNvSpPr>
            <a:spLocks noGrp="1"/>
          </p:cNvSpPr>
          <p:nvPr>
            <p:ph type="body" sz="quarter" idx="11"/>
          </p:nvPr>
        </p:nvSpPr>
        <p:spPr>
          <a:xfrm>
            <a:off x="4849805" y="2045541"/>
            <a:ext cx="3595925" cy="2144969"/>
          </a:xfrm>
        </p:spPr>
        <p:txBody>
          <a:bodyPr/>
          <a:lstStyle>
            <a:lvl1pPr marL="0" indent="0">
              <a:lnSpc>
                <a:spcPct val="135000"/>
              </a:lnSpc>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13" name="Plassholder for tekst 12">
            <a:extLst>
              <a:ext uri="{FF2B5EF4-FFF2-40B4-BE49-F238E27FC236}">
                <a16:creationId xmlns:a16="http://schemas.microsoft.com/office/drawing/2014/main" id="{C5A1AD6F-3FE4-48C9-8F46-E0D0AA3FAC16}"/>
              </a:ext>
            </a:extLst>
          </p:cNvPr>
          <p:cNvSpPr>
            <a:spLocks noGrp="1"/>
          </p:cNvSpPr>
          <p:nvPr>
            <p:ph type="body" sz="quarter" idx="14" hasCustomPrompt="1"/>
          </p:nvPr>
        </p:nvSpPr>
        <p:spPr>
          <a:xfrm>
            <a:off x="3110789" y="4237730"/>
            <a:ext cx="859538" cy="3657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6" name="Freeform: Shape 15">
            <a:extLst>
              <a:ext uri="{FF2B5EF4-FFF2-40B4-BE49-F238E27FC236}">
                <a16:creationId xmlns:a16="http://schemas.microsoft.com/office/drawing/2014/main" id="{79D21D96-26C4-4BD0-A3EB-64A6FDADFEC8}"/>
              </a:ext>
            </a:extLst>
          </p:cNvPr>
          <p:cNvSpPr/>
          <p:nvPr userDrawn="1"/>
        </p:nvSpPr>
        <p:spPr>
          <a:xfrm>
            <a:off x="0" y="0"/>
            <a:ext cx="9144000" cy="5145088"/>
          </a:xfrm>
          <a:custGeom>
            <a:avLst/>
            <a:gdLst>
              <a:gd name="connsiteX0" fmla="*/ 0 w 9144000"/>
              <a:gd name="connsiteY0" fmla="*/ 0 h 5145088"/>
              <a:gd name="connsiteX1" fmla="*/ 5443870 w 9144000"/>
              <a:gd name="connsiteY1" fmla="*/ 0 h 5145088"/>
              <a:gd name="connsiteX2" fmla="*/ 9144000 w 9144000"/>
              <a:gd name="connsiteY2" fmla="*/ 0 h 5145088"/>
              <a:gd name="connsiteX3" fmla="*/ 9144000 w 9144000"/>
              <a:gd name="connsiteY3" fmla="*/ 475212 h 5145088"/>
              <a:gd name="connsiteX4" fmla="*/ 4572000 w 9144000"/>
              <a:gd name="connsiteY4" fmla="*/ 475212 h 5145088"/>
              <a:gd name="connsiteX5" fmla="*/ 4572000 w 9144000"/>
              <a:gd name="connsiteY5" fmla="*/ 475259 h 5145088"/>
              <a:gd name="connsiteX6" fmla="*/ 800537 w 9144000"/>
              <a:gd name="connsiteY6" fmla="*/ 475259 h 5145088"/>
              <a:gd name="connsiteX7" fmla="*/ 421251 w 9144000"/>
              <a:gd name="connsiteY7" fmla="*/ 854545 h 5145088"/>
              <a:gd name="connsiteX8" fmla="*/ 421251 w 9144000"/>
              <a:gd name="connsiteY8" fmla="*/ 4792198 h 5145088"/>
              <a:gd name="connsiteX9" fmla="*/ 4572000 w 9144000"/>
              <a:gd name="connsiteY9" fmla="*/ 4792198 h 5145088"/>
              <a:gd name="connsiteX10" fmla="*/ 4572000 w 9144000"/>
              <a:gd name="connsiteY10" fmla="*/ 4795752 h 5145088"/>
              <a:gd name="connsiteX11" fmla="*/ 9144000 w 9144000"/>
              <a:gd name="connsiteY11" fmla="*/ 4795752 h 5145088"/>
              <a:gd name="connsiteX12" fmla="*/ 9144000 w 9144000"/>
              <a:gd name="connsiteY12" fmla="*/ 5145088 h 5145088"/>
              <a:gd name="connsiteX13" fmla="*/ 5443870 w 9144000"/>
              <a:gd name="connsiteY13" fmla="*/ 5145088 h 5145088"/>
              <a:gd name="connsiteX14" fmla="*/ 0 w 9144000"/>
              <a:gd name="connsiteY14" fmla="*/ 5145088 h 514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4000" h="5145088">
                <a:moveTo>
                  <a:pt x="0" y="0"/>
                </a:moveTo>
                <a:lnTo>
                  <a:pt x="5443870" y="0"/>
                </a:lnTo>
                <a:lnTo>
                  <a:pt x="9144000" y="0"/>
                </a:lnTo>
                <a:lnTo>
                  <a:pt x="9144000" y="475212"/>
                </a:lnTo>
                <a:lnTo>
                  <a:pt x="4572000" y="475212"/>
                </a:lnTo>
                <a:lnTo>
                  <a:pt x="4572000" y="475259"/>
                </a:lnTo>
                <a:lnTo>
                  <a:pt x="800537" y="475259"/>
                </a:lnTo>
                <a:lnTo>
                  <a:pt x="421251" y="854545"/>
                </a:lnTo>
                <a:lnTo>
                  <a:pt x="421251" y="4792198"/>
                </a:lnTo>
                <a:lnTo>
                  <a:pt x="4572000" y="4792198"/>
                </a:lnTo>
                <a:lnTo>
                  <a:pt x="4572000" y="4795752"/>
                </a:lnTo>
                <a:lnTo>
                  <a:pt x="9144000" y="4795752"/>
                </a:lnTo>
                <a:lnTo>
                  <a:pt x="9144000" y="5145088"/>
                </a:lnTo>
                <a:lnTo>
                  <a:pt x="5443870" y="5145088"/>
                </a:lnTo>
                <a:lnTo>
                  <a:pt x="0" y="51450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8" name="Picture Placeholder 17">
            <a:extLst>
              <a:ext uri="{FF2B5EF4-FFF2-40B4-BE49-F238E27FC236}">
                <a16:creationId xmlns:a16="http://schemas.microsoft.com/office/drawing/2014/main" id="{7BD8ABB4-EFCE-44FC-8019-3287FE4E55B9}"/>
              </a:ext>
            </a:extLst>
          </p:cNvPr>
          <p:cNvSpPr>
            <a:spLocks noGrp="1"/>
          </p:cNvSpPr>
          <p:nvPr>
            <p:ph type="pic" sz="quarter" idx="15"/>
          </p:nvPr>
        </p:nvSpPr>
        <p:spPr>
          <a:xfrm>
            <a:off x="421253" y="475260"/>
            <a:ext cx="3809256" cy="4316939"/>
          </a:xfrm>
          <a:custGeom>
            <a:avLst/>
            <a:gdLst>
              <a:gd name="connsiteX0" fmla="*/ 379284 w 3809256"/>
              <a:gd name="connsiteY0" fmla="*/ 0 h 4316939"/>
              <a:gd name="connsiteX1" fmla="*/ 3809256 w 3809256"/>
              <a:gd name="connsiteY1" fmla="*/ 0 h 4316939"/>
              <a:gd name="connsiteX2" fmla="*/ 3809256 w 3809256"/>
              <a:gd name="connsiteY2" fmla="*/ 4316939 h 4316939"/>
              <a:gd name="connsiteX3" fmla="*/ 0 w 3809256"/>
              <a:gd name="connsiteY3" fmla="*/ 4316939 h 4316939"/>
              <a:gd name="connsiteX4" fmla="*/ 0 w 3809256"/>
              <a:gd name="connsiteY4" fmla="*/ 379284 h 4316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9256" h="4316939">
                <a:moveTo>
                  <a:pt x="379284" y="0"/>
                </a:moveTo>
                <a:lnTo>
                  <a:pt x="3809256" y="0"/>
                </a:lnTo>
                <a:lnTo>
                  <a:pt x="3809256" y="4316939"/>
                </a:lnTo>
                <a:lnTo>
                  <a:pt x="0" y="4316939"/>
                </a:lnTo>
                <a:lnTo>
                  <a:pt x="0" y="379284"/>
                </a:lnTo>
                <a:close/>
              </a:path>
            </a:pathLst>
          </a:custGeom>
          <a:solidFill>
            <a:schemeClr val="bg1">
              <a:lumMod val="95000"/>
            </a:schemeClr>
          </a:solidFill>
        </p:spPr>
        <p:txBody>
          <a:bodyPr wrap="square">
            <a:noAutofit/>
          </a:bodyPr>
          <a:lstStyle/>
          <a:p>
            <a:r>
              <a:rPr lang="en-US"/>
              <a:t>Click icon to add picture</a:t>
            </a:r>
            <a:endParaRPr lang="nb-NO"/>
          </a:p>
        </p:txBody>
      </p:sp>
      <p:pic>
        <p:nvPicPr>
          <p:cNvPr id="9" name="Bilde 8">
            <a:extLst>
              <a:ext uri="{FF2B5EF4-FFF2-40B4-BE49-F238E27FC236}">
                <a16:creationId xmlns:a16="http://schemas.microsoft.com/office/drawing/2014/main" id="{410688BF-AA76-4F59-B08D-C57699101EE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35412" y="4237200"/>
            <a:ext cx="856781" cy="334800"/>
          </a:xfrm>
          <a:prstGeom prst="rect">
            <a:avLst/>
          </a:prstGeom>
        </p:spPr>
      </p:pic>
    </p:spTree>
    <p:extLst>
      <p:ext uri="{BB962C8B-B14F-4D97-AF65-F5344CB8AC3E}">
        <p14:creationId xmlns:p14="http://schemas.microsoft.com/office/powerpoint/2010/main" val="100644954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929"/>
            <a:ext cx="7886700" cy="994479"/>
          </a:xfrm>
          <a:prstGeom prst="rect">
            <a:avLst/>
          </a:prstGeom>
        </p:spPr>
        <p:txBody>
          <a:bodyPr vert="horz" lIns="0" tIns="0" rIns="0" bIns="0" rtlCol="0" anchor="ctr">
            <a:normAutofit/>
          </a:bodyPr>
          <a:lstStyle/>
          <a:p>
            <a:r>
              <a:rPr lang="nb-NO" dirty="0"/>
              <a:t>Klikk for å redigere tittelstil</a:t>
            </a:r>
            <a:endParaRPr lang="en-US" dirty="0"/>
          </a:p>
        </p:txBody>
      </p:sp>
      <p:sp>
        <p:nvSpPr>
          <p:cNvPr id="3" name="Text Placeholder 2"/>
          <p:cNvSpPr>
            <a:spLocks noGrp="1"/>
          </p:cNvSpPr>
          <p:nvPr>
            <p:ph type="body" idx="1"/>
          </p:nvPr>
        </p:nvSpPr>
        <p:spPr>
          <a:xfrm>
            <a:off x="628650" y="1369642"/>
            <a:ext cx="7886700" cy="3264511"/>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628650" y="4768735"/>
            <a:ext cx="2057400" cy="273928"/>
          </a:xfrm>
          <a:prstGeom prst="rect">
            <a:avLst/>
          </a:prstGeom>
        </p:spPr>
        <p:txBody>
          <a:bodyPr vert="horz" lIns="91440" tIns="45720" rIns="91440" bIns="45720" rtlCol="0" anchor="ctr"/>
          <a:lstStyle>
            <a:lvl1pPr algn="l">
              <a:defRPr sz="900">
                <a:solidFill>
                  <a:schemeClr val="tx1">
                    <a:tint val="75000"/>
                  </a:schemeClr>
                </a:solidFill>
              </a:defRPr>
            </a:lvl1pPr>
          </a:lstStyle>
          <a:p>
            <a:fld id="{3482BE7A-BFAB-4299-890F-4282A0910D3B}" type="datetimeFigureOut">
              <a:rPr lang="nb-NO" smtClean="0"/>
              <a:t>02.11.2019</a:t>
            </a:fld>
            <a:endParaRPr lang="nb-NO"/>
          </a:p>
        </p:txBody>
      </p:sp>
      <p:sp>
        <p:nvSpPr>
          <p:cNvPr id="5" name="Footer Placeholder 4"/>
          <p:cNvSpPr>
            <a:spLocks noGrp="1"/>
          </p:cNvSpPr>
          <p:nvPr>
            <p:ph type="ftr" sz="quarter" idx="3"/>
          </p:nvPr>
        </p:nvSpPr>
        <p:spPr>
          <a:xfrm>
            <a:off x="3028950" y="4768735"/>
            <a:ext cx="30861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6457950" y="4768735"/>
            <a:ext cx="2057400" cy="273928"/>
          </a:xfrm>
          <a:prstGeom prst="rect">
            <a:avLst/>
          </a:prstGeom>
        </p:spPr>
        <p:txBody>
          <a:bodyPr vert="horz" lIns="91440" tIns="45720" rIns="91440" bIns="45720" rtlCol="0" anchor="ctr"/>
          <a:lstStyle>
            <a:lvl1pPr algn="r">
              <a:defRPr sz="900">
                <a:solidFill>
                  <a:schemeClr val="tx1">
                    <a:tint val="75000"/>
                  </a:schemeClr>
                </a:solidFill>
              </a:defRPr>
            </a:lvl1pPr>
          </a:lstStyle>
          <a:p>
            <a:fld id="{19B0F36C-C580-4856-88B3-59A18B516491}" type="slidenum">
              <a:rPr lang="nb-NO" smtClean="0"/>
              <a:t>‹#›</a:t>
            </a:fld>
            <a:endParaRPr lang="nb-NO"/>
          </a:p>
        </p:txBody>
      </p:sp>
      <p:pic>
        <p:nvPicPr>
          <p:cNvPr id="8" name="Bilde 8">
            <a:extLst>
              <a:ext uri="{FF2B5EF4-FFF2-40B4-BE49-F238E27FC236}">
                <a16:creationId xmlns:a16="http://schemas.microsoft.com/office/drawing/2014/main" id="{744F3605-D5A5-4D23-AC15-D83AE8897E2E}"/>
              </a:ext>
            </a:extLst>
          </p:cNvPr>
          <p:cNvPicPr>
            <a:picLocks noChangeAspect="1"/>
          </p:cNvPicPr>
          <p:nvPr userDrawn="1"/>
        </p:nvPicPr>
        <p:blipFill>
          <a:blip r:embed="rId33" cstate="email">
            <a:extLst>
              <a:ext uri="{28A0092B-C50C-407E-A947-70E740481C1C}">
                <a14:useLocalDpi xmlns:a14="http://schemas.microsoft.com/office/drawing/2010/main"/>
              </a:ext>
            </a:extLst>
          </a:blip>
          <a:stretch>
            <a:fillRect/>
          </a:stretch>
        </p:blipFill>
        <p:spPr>
          <a:xfrm>
            <a:off x="7978033" y="4597849"/>
            <a:ext cx="856781" cy="334800"/>
          </a:xfrm>
          <a:prstGeom prst="rect">
            <a:avLst/>
          </a:prstGeom>
        </p:spPr>
      </p:pic>
    </p:spTree>
    <p:extLst>
      <p:ext uri="{BB962C8B-B14F-4D97-AF65-F5344CB8AC3E}">
        <p14:creationId xmlns:p14="http://schemas.microsoft.com/office/powerpoint/2010/main" val="1356776746"/>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666" r:id="rId30"/>
    <p:sldLayoutId id="2147483667" r:id="rId31"/>
  </p:sldLayoutIdLst>
  <p:txStyles>
    <p:title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8" Type="http://schemas.openxmlformats.org/officeDocument/2006/relationships/image" Target="../media/image38.tiff"/><Relationship Id="rId13" Type="http://schemas.openxmlformats.org/officeDocument/2006/relationships/image" Target="../media/image43.tiff"/><Relationship Id="rId18" Type="http://schemas.openxmlformats.org/officeDocument/2006/relationships/image" Target="../media/image48.tiff"/><Relationship Id="rId26" Type="http://schemas.openxmlformats.org/officeDocument/2006/relationships/image" Target="../media/image56.tiff"/><Relationship Id="rId3" Type="http://schemas.openxmlformats.org/officeDocument/2006/relationships/image" Target="../media/image33.tiff"/><Relationship Id="rId21" Type="http://schemas.openxmlformats.org/officeDocument/2006/relationships/image" Target="../media/image51.tiff"/><Relationship Id="rId7" Type="http://schemas.openxmlformats.org/officeDocument/2006/relationships/image" Target="../media/image37.tiff"/><Relationship Id="rId12" Type="http://schemas.openxmlformats.org/officeDocument/2006/relationships/image" Target="../media/image42.tiff"/><Relationship Id="rId17" Type="http://schemas.openxmlformats.org/officeDocument/2006/relationships/image" Target="../media/image47.tiff"/><Relationship Id="rId25" Type="http://schemas.openxmlformats.org/officeDocument/2006/relationships/image" Target="../media/image55.tiff"/><Relationship Id="rId2" Type="http://schemas.openxmlformats.org/officeDocument/2006/relationships/notesSlide" Target="../notesSlides/notesSlide12.xml"/><Relationship Id="rId16" Type="http://schemas.openxmlformats.org/officeDocument/2006/relationships/image" Target="../media/image46.jpeg"/><Relationship Id="rId20" Type="http://schemas.openxmlformats.org/officeDocument/2006/relationships/image" Target="../media/image50.tiff"/><Relationship Id="rId1" Type="http://schemas.openxmlformats.org/officeDocument/2006/relationships/slideLayout" Target="../slideLayouts/slideLayout31.xml"/><Relationship Id="rId6" Type="http://schemas.openxmlformats.org/officeDocument/2006/relationships/image" Target="../media/image36.tiff"/><Relationship Id="rId11" Type="http://schemas.openxmlformats.org/officeDocument/2006/relationships/image" Target="../media/image41.tiff"/><Relationship Id="rId24" Type="http://schemas.openxmlformats.org/officeDocument/2006/relationships/image" Target="../media/image54.tiff"/><Relationship Id="rId5" Type="http://schemas.openxmlformats.org/officeDocument/2006/relationships/image" Target="../media/image35.tiff"/><Relationship Id="rId15" Type="http://schemas.openxmlformats.org/officeDocument/2006/relationships/image" Target="../media/image45.tiff"/><Relationship Id="rId23" Type="http://schemas.openxmlformats.org/officeDocument/2006/relationships/image" Target="../media/image53.tiff"/><Relationship Id="rId10" Type="http://schemas.openxmlformats.org/officeDocument/2006/relationships/image" Target="../media/image40.tiff"/><Relationship Id="rId19" Type="http://schemas.openxmlformats.org/officeDocument/2006/relationships/image" Target="../media/image49.tiff"/><Relationship Id="rId4" Type="http://schemas.openxmlformats.org/officeDocument/2006/relationships/image" Target="../media/image34.tiff"/><Relationship Id="rId9" Type="http://schemas.openxmlformats.org/officeDocument/2006/relationships/image" Target="../media/image39.tiff"/><Relationship Id="rId14" Type="http://schemas.openxmlformats.org/officeDocument/2006/relationships/image" Target="../media/image44.tiff"/><Relationship Id="rId22" Type="http://schemas.openxmlformats.org/officeDocument/2006/relationships/image" Target="../media/image52.tiff"/></Relationships>
</file>

<file path=ppt/slides/_rels/slide1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1.png"/><Relationship Id="rId2" Type="http://schemas.openxmlformats.org/officeDocument/2006/relationships/notesSlide" Target="../notesSlides/notesSlide13.xml"/><Relationship Id="rId16" Type="http://schemas.microsoft.com/office/2007/relationships/hdphoto" Target="../media/hdphoto2.wdp"/><Relationship Id="rId1" Type="http://schemas.openxmlformats.org/officeDocument/2006/relationships/slideLayout" Target="../slideLayouts/slideLayout3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3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image" Target="../media/image91.jpeg"/></Relationships>
</file>

<file path=ppt/slides/_rels/slide36.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body of water with a mountain in the background&#13;&#10;&#13;&#10;Description automatically generated">
            <a:extLst>
              <a:ext uri="{FF2B5EF4-FFF2-40B4-BE49-F238E27FC236}">
                <a16:creationId xmlns:a16="http://schemas.microsoft.com/office/drawing/2014/main" id="{4448814A-EB0E-3D4A-9922-AB9D480C0574}"/>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2" name="Title 1">
            <a:extLst>
              <a:ext uri="{FF2B5EF4-FFF2-40B4-BE49-F238E27FC236}">
                <a16:creationId xmlns:a16="http://schemas.microsoft.com/office/drawing/2014/main" id="{50B0A893-D277-447A-AE2E-8BCE3B3900BF}"/>
              </a:ext>
            </a:extLst>
          </p:cNvPr>
          <p:cNvSpPr>
            <a:spLocks noGrp="1"/>
          </p:cNvSpPr>
          <p:nvPr>
            <p:ph type="ctrTitle"/>
          </p:nvPr>
        </p:nvSpPr>
        <p:spPr>
          <a:xfrm>
            <a:off x="1143000" y="1793274"/>
            <a:ext cx="6858000" cy="830997"/>
          </a:xfrm>
        </p:spPr>
        <p:txBody>
          <a:bodyPr/>
          <a:lstStyle/>
          <a:p>
            <a:r>
              <a:rPr lang="nb-NO" sz="5400" dirty="0"/>
              <a:t>Designforslag</a:t>
            </a:r>
          </a:p>
        </p:txBody>
      </p:sp>
      <p:sp>
        <p:nvSpPr>
          <p:cNvPr id="3" name="Subtitle 2">
            <a:extLst>
              <a:ext uri="{FF2B5EF4-FFF2-40B4-BE49-F238E27FC236}">
                <a16:creationId xmlns:a16="http://schemas.microsoft.com/office/drawing/2014/main" id="{88CD065C-F378-4487-9431-F8F46A9B1621}"/>
              </a:ext>
            </a:extLst>
          </p:cNvPr>
          <p:cNvSpPr>
            <a:spLocks noGrp="1"/>
          </p:cNvSpPr>
          <p:nvPr>
            <p:ph type="subTitle" idx="1"/>
          </p:nvPr>
        </p:nvSpPr>
        <p:spPr>
          <a:xfrm>
            <a:off x="1143000" y="1347107"/>
            <a:ext cx="6858000" cy="332399"/>
          </a:xfrm>
        </p:spPr>
        <p:txBody>
          <a:bodyPr/>
          <a:lstStyle/>
          <a:p>
            <a:r>
              <a:rPr lang="nb-NO" sz="2400" dirty="0">
                <a:solidFill>
                  <a:schemeClr val="tx2"/>
                </a:solidFill>
              </a:rPr>
              <a:t>Velkommen til </a:t>
            </a:r>
            <a:r>
              <a:rPr lang="nb-NO" sz="2400">
                <a:solidFill>
                  <a:schemeClr val="tx2"/>
                </a:solidFill>
              </a:rPr>
              <a:t>Meetup</a:t>
            </a:r>
            <a:endParaRPr lang="nb-NO" sz="2400" dirty="0">
              <a:solidFill>
                <a:schemeClr val="tx2"/>
              </a:solidFill>
            </a:endParaRPr>
          </a:p>
        </p:txBody>
      </p:sp>
      <p:pic>
        <p:nvPicPr>
          <p:cNvPr id="6" name="Picture 5">
            <a:extLst>
              <a:ext uri="{FF2B5EF4-FFF2-40B4-BE49-F238E27FC236}">
                <a16:creationId xmlns:a16="http://schemas.microsoft.com/office/drawing/2014/main" id="{122CC78D-69A4-4B3D-8E98-C130D47EFD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77599" y="4597254"/>
            <a:ext cx="859539" cy="335878"/>
          </a:xfrm>
          <a:prstGeom prst="rect">
            <a:avLst/>
          </a:prstGeom>
        </p:spPr>
      </p:pic>
    </p:spTree>
    <p:extLst>
      <p:ext uri="{BB962C8B-B14F-4D97-AF65-F5344CB8AC3E}">
        <p14:creationId xmlns:p14="http://schemas.microsoft.com/office/powerpoint/2010/main" val="4739054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8F17-4227-0543-8177-C3CE71BDF7E5}"/>
              </a:ext>
            </a:extLst>
          </p:cNvPr>
          <p:cNvSpPr>
            <a:spLocks noGrp="1"/>
          </p:cNvSpPr>
          <p:nvPr>
            <p:ph type="ctrTitle"/>
          </p:nvPr>
        </p:nvSpPr>
        <p:spPr/>
        <p:txBody>
          <a:bodyPr/>
          <a:lstStyle/>
          <a:p>
            <a:r>
              <a:rPr lang="nb-NO" dirty="0"/>
              <a:t>Bakgrunn</a:t>
            </a:r>
          </a:p>
        </p:txBody>
      </p:sp>
      <p:sp>
        <p:nvSpPr>
          <p:cNvPr id="3" name="Text Placeholder 2">
            <a:extLst>
              <a:ext uri="{FF2B5EF4-FFF2-40B4-BE49-F238E27FC236}">
                <a16:creationId xmlns:a16="http://schemas.microsoft.com/office/drawing/2014/main" id="{48897953-4F87-AB46-927B-EC6C20C06D3C}"/>
              </a:ext>
            </a:extLst>
          </p:cNvPr>
          <p:cNvSpPr>
            <a:spLocks noGrp="1"/>
          </p:cNvSpPr>
          <p:nvPr>
            <p:ph type="body" sz="quarter" idx="12"/>
          </p:nvPr>
        </p:nvSpPr>
        <p:spPr/>
        <p:txBody>
          <a:bodyPr/>
          <a:lstStyle/>
          <a:p>
            <a:r>
              <a:rPr lang="nb-NO" dirty="0" err="1"/>
              <a:t>Meetup</a:t>
            </a:r>
            <a:r>
              <a:rPr lang="nb-NO" dirty="0"/>
              <a:t> </a:t>
            </a:r>
            <a:r>
              <a:rPr lang="nb-NO" dirty="0" err="1"/>
              <a:t>TidsklemmE</a:t>
            </a:r>
            <a:endParaRPr lang="nb-NO" dirty="0"/>
          </a:p>
        </p:txBody>
      </p:sp>
      <p:sp>
        <p:nvSpPr>
          <p:cNvPr id="4" name="Text Placeholder 3">
            <a:extLst>
              <a:ext uri="{FF2B5EF4-FFF2-40B4-BE49-F238E27FC236}">
                <a16:creationId xmlns:a16="http://schemas.microsoft.com/office/drawing/2014/main" id="{26F02FBF-5851-E34E-96B1-778CD4F9D1DA}"/>
              </a:ext>
            </a:extLst>
          </p:cNvPr>
          <p:cNvSpPr>
            <a:spLocks noGrp="1"/>
          </p:cNvSpPr>
          <p:nvPr>
            <p:ph type="body" sz="quarter" idx="11"/>
          </p:nvPr>
        </p:nvSpPr>
        <p:spPr/>
        <p:txBody>
          <a:bodyPr/>
          <a:lstStyle/>
          <a:p>
            <a:r>
              <a:rPr lang="nb-NO" sz="1400" dirty="0"/>
              <a:t>Ulike forventninger fra samfunnet, familie, arbeidsgivere og fra en selv fører til at man havner i en klem mellom det man må gjøre, burde gjøre og ønsker å gjøre - tiden strekker ikke til. Tidsklemme er en ”metafor” for det å ha det travelt, og at tid har blitt et knapphetsgode.</a:t>
            </a:r>
          </a:p>
          <a:p>
            <a:endParaRPr lang="nb-NO" dirty="0"/>
          </a:p>
          <a:p>
            <a:endParaRPr lang="nb-NO" dirty="0"/>
          </a:p>
        </p:txBody>
      </p:sp>
      <p:sp>
        <p:nvSpPr>
          <p:cNvPr id="5" name="Text Placeholder 4">
            <a:extLst>
              <a:ext uri="{FF2B5EF4-FFF2-40B4-BE49-F238E27FC236}">
                <a16:creationId xmlns:a16="http://schemas.microsoft.com/office/drawing/2014/main" id="{2EE3AEA8-931A-F040-9EEA-B676753B991F}"/>
              </a:ext>
            </a:extLst>
          </p:cNvPr>
          <p:cNvSpPr>
            <a:spLocks noGrp="1"/>
          </p:cNvSpPr>
          <p:nvPr>
            <p:ph type="body" sz="quarter" idx="14"/>
          </p:nvPr>
        </p:nvSpPr>
        <p:spPr/>
        <p:txBody>
          <a:bodyPr/>
          <a:lstStyle/>
          <a:p>
            <a:endParaRPr lang="nb-NO"/>
          </a:p>
        </p:txBody>
      </p:sp>
      <p:pic>
        <p:nvPicPr>
          <p:cNvPr id="8" name="Picture Placeholder 7" descr="A group of people standing in front of a crowd&#13;&#10;&#13;&#10;Description automatically generated">
            <a:extLst>
              <a:ext uri="{FF2B5EF4-FFF2-40B4-BE49-F238E27FC236}">
                <a16:creationId xmlns:a16="http://schemas.microsoft.com/office/drawing/2014/main" id="{76FFD059-8E46-3C4E-A7CC-BD871B02BA81}"/>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t="-24"/>
          <a:stretch/>
        </p:blipFill>
        <p:spPr>
          <a:xfrm>
            <a:off x="421253" y="475260"/>
            <a:ext cx="3809256" cy="4316939"/>
          </a:xfrm>
        </p:spPr>
      </p:pic>
    </p:spTree>
    <p:extLst>
      <p:ext uri="{BB962C8B-B14F-4D97-AF65-F5344CB8AC3E}">
        <p14:creationId xmlns:p14="http://schemas.microsoft.com/office/powerpoint/2010/main" val="280595957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 up of text on a white background&#13;&#10;&#13;&#10;Description automatically generated">
            <a:extLst>
              <a:ext uri="{FF2B5EF4-FFF2-40B4-BE49-F238E27FC236}">
                <a16:creationId xmlns:a16="http://schemas.microsoft.com/office/drawing/2014/main" id="{5069924F-A51F-D545-83B9-815D3D2835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5088"/>
          </a:xfrm>
          <a:prstGeom prst="rect">
            <a:avLst/>
          </a:prstGeom>
        </p:spPr>
      </p:pic>
      <p:sp>
        <p:nvSpPr>
          <p:cNvPr id="4" name="Rounded Rectangle 3">
            <a:extLst>
              <a:ext uri="{FF2B5EF4-FFF2-40B4-BE49-F238E27FC236}">
                <a16:creationId xmlns:a16="http://schemas.microsoft.com/office/drawing/2014/main" id="{AF5A9435-A9BA-1343-BE02-737F5D1ECEF2}"/>
              </a:ext>
            </a:extLst>
          </p:cNvPr>
          <p:cNvSpPr/>
          <p:nvPr/>
        </p:nvSpPr>
        <p:spPr>
          <a:xfrm rot="21408732">
            <a:off x="1768628" y="1317393"/>
            <a:ext cx="5744395" cy="1603491"/>
          </a:xfrm>
          <a:prstGeom prst="roundRect">
            <a:avLst/>
          </a:prstGeom>
          <a:gradFill>
            <a:gsLst>
              <a:gs pos="43000">
                <a:srgbClr val="B69B2A"/>
              </a:gs>
              <a:gs pos="0">
                <a:srgbClr val="B99E23"/>
              </a:gs>
              <a:gs pos="100000">
                <a:srgbClr val="9D791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800" b="1" dirty="0">
                <a:solidFill>
                  <a:srgbClr val="160D03"/>
                </a:solidFill>
                <a:latin typeface="Bradley Hand ITC" panose="03070402050302030203" pitchFamily="66" charset="77"/>
              </a:rPr>
              <a:t>Full kontroll på alt som skal gjøres</a:t>
            </a:r>
          </a:p>
        </p:txBody>
      </p:sp>
      <p:sp>
        <p:nvSpPr>
          <p:cNvPr id="5" name="Rectangle 4">
            <a:extLst>
              <a:ext uri="{FF2B5EF4-FFF2-40B4-BE49-F238E27FC236}">
                <a16:creationId xmlns:a16="http://schemas.microsoft.com/office/drawing/2014/main" id="{39BB0668-D7C6-CB4D-B677-98BC46F7FD7D}"/>
              </a:ext>
            </a:extLst>
          </p:cNvPr>
          <p:cNvSpPr/>
          <p:nvPr/>
        </p:nvSpPr>
        <p:spPr>
          <a:xfrm rot="555220">
            <a:off x="6491311" y="407245"/>
            <a:ext cx="1948876" cy="646332"/>
          </a:xfrm>
          <a:prstGeom prst="rect">
            <a:avLst/>
          </a:prstGeom>
          <a:gradFill>
            <a:gsLst>
              <a:gs pos="100000">
                <a:srgbClr val="E6C335"/>
              </a:gs>
              <a:gs pos="0">
                <a:srgbClr val="FCDC45"/>
              </a:gs>
              <a:gs pos="100000">
                <a:srgbClr val="9D791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b="1" dirty="0">
                <a:solidFill>
                  <a:srgbClr val="160D03"/>
                </a:solidFill>
                <a:latin typeface="Bradley Hand ITC" panose="03070402050302030203" pitchFamily="66" charset="77"/>
              </a:rPr>
              <a:t>Innkjøp</a:t>
            </a:r>
          </a:p>
        </p:txBody>
      </p:sp>
      <p:sp>
        <p:nvSpPr>
          <p:cNvPr id="6" name="Rectangle 5">
            <a:extLst>
              <a:ext uri="{FF2B5EF4-FFF2-40B4-BE49-F238E27FC236}">
                <a16:creationId xmlns:a16="http://schemas.microsoft.com/office/drawing/2014/main" id="{F9651006-5082-4843-9BF4-C5FFD43C1661}"/>
              </a:ext>
            </a:extLst>
          </p:cNvPr>
          <p:cNvSpPr/>
          <p:nvPr/>
        </p:nvSpPr>
        <p:spPr>
          <a:xfrm rot="279495">
            <a:off x="3081830" y="3915110"/>
            <a:ext cx="1894926" cy="646332"/>
          </a:xfrm>
          <a:prstGeom prst="rect">
            <a:avLst/>
          </a:prstGeom>
          <a:gradFill>
            <a:gsLst>
              <a:gs pos="100000">
                <a:srgbClr val="E6C335"/>
              </a:gs>
              <a:gs pos="0">
                <a:srgbClr val="FCDC45"/>
              </a:gs>
              <a:gs pos="100000">
                <a:srgbClr val="9D791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b="1" dirty="0">
                <a:solidFill>
                  <a:srgbClr val="160D03"/>
                </a:solidFill>
                <a:latin typeface="Bradley Hand ITC" panose="03070402050302030203" pitchFamily="66" charset="77"/>
              </a:rPr>
              <a:t>Avtaler</a:t>
            </a:r>
          </a:p>
        </p:txBody>
      </p:sp>
      <p:sp>
        <p:nvSpPr>
          <p:cNvPr id="7" name="Rectangle 6">
            <a:extLst>
              <a:ext uri="{FF2B5EF4-FFF2-40B4-BE49-F238E27FC236}">
                <a16:creationId xmlns:a16="http://schemas.microsoft.com/office/drawing/2014/main" id="{0323A2CD-59DD-A447-BC6B-B1C8080EF46B}"/>
              </a:ext>
            </a:extLst>
          </p:cNvPr>
          <p:cNvSpPr/>
          <p:nvPr/>
        </p:nvSpPr>
        <p:spPr>
          <a:xfrm rot="2796501">
            <a:off x="-79371" y="3304547"/>
            <a:ext cx="3146393" cy="646332"/>
          </a:xfrm>
          <a:prstGeom prst="rect">
            <a:avLst/>
          </a:prstGeom>
          <a:gradFill>
            <a:gsLst>
              <a:gs pos="100000">
                <a:srgbClr val="E6C335"/>
              </a:gs>
              <a:gs pos="0">
                <a:srgbClr val="FCDC45"/>
              </a:gs>
              <a:gs pos="100000">
                <a:srgbClr val="9D791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b="1" dirty="0">
                <a:solidFill>
                  <a:srgbClr val="160D03"/>
                </a:solidFill>
                <a:latin typeface="Bradley Hand ITC" panose="03070402050302030203" pitchFamily="66" charset="77"/>
              </a:rPr>
              <a:t>Arbeidsoppgaver</a:t>
            </a:r>
          </a:p>
        </p:txBody>
      </p:sp>
      <p:sp>
        <p:nvSpPr>
          <p:cNvPr id="8" name="Rectangle 7">
            <a:extLst>
              <a:ext uri="{FF2B5EF4-FFF2-40B4-BE49-F238E27FC236}">
                <a16:creationId xmlns:a16="http://schemas.microsoft.com/office/drawing/2014/main" id="{36C457CF-0AC9-1F44-BE5B-90A45FB07D56}"/>
              </a:ext>
            </a:extLst>
          </p:cNvPr>
          <p:cNvSpPr/>
          <p:nvPr/>
        </p:nvSpPr>
        <p:spPr>
          <a:xfrm rot="19633412">
            <a:off x="653447" y="777882"/>
            <a:ext cx="2336904" cy="646332"/>
          </a:xfrm>
          <a:prstGeom prst="rect">
            <a:avLst/>
          </a:prstGeom>
          <a:gradFill>
            <a:gsLst>
              <a:gs pos="100000">
                <a:srgbClr val="E6C335"/>
              </a:gs>
              <a:gs pos="0">
                <a:srgbClr val="FCDC45"/>
              </a:gs>
              <a:gs pos="100000">
                <a:srgbClr val="9D791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b="1" dirty="0">
                <a:solidFill>
                  <a:srgbClr val="160D03"/>
                </a:solidFill>
                <a:latin typeface="Bradley Hand ITC" panose="03070402050302030203" pitchFamily="66" charset="77"/>
              </a:rPr>
              <a:t>Matlaging</a:t>
            </a:r>
          </a:p>
        </p:txBody>
      </p:sp>
      <p:sp>
        <p:nvSpPr>
          <p:cNvPr id="9" name="Rectangle 8">
            <a:extLst>
              <a:ext uri="{FF2B5EF4-FFF2-40B4-BE49-F238E27FC236}">
                <a16:creationId xmlns:a16="http://schemas.microsoft.com/office/drawing/2014/main" id="{D97A1495-5B27-F044-969F-E2387B4157BC}"/>
              </a:ext>
            </a:extLst>
          </p:cNvPr>
          <p:cNvSpPr/>
          <p:nvPr/>
        </p:nvSpPr>
        <p:spPr>
          <a:xfrm rot="19904514">
            <a:off x="7004605" y="2015894"/>
            <a:ext cx="1691028" cy="646332"/>
          </a:xfrm>
          <a:prstGeom prst="rect">
            <a:avLst/>
          </a:prstGeom>
          <a:gradFill>
            <a:gsLst>
              <a:gs pos="100000">
                <a:srgbClr val="E6C335"/>
              </a:gs>
              <a:gs pos="0">
                <a:srgbClr val="FCDC45"/>
              </a:gs>
              <a:gs pos="100000">
                <a:srgbClr val="9D791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b="1" dirty="0">
                <a:solidFill>
                  <a:srgbClr val="160D03"/>
                </a:solidFill>
                <a:latin typeface="Bradley Hand ITC" panose="03070402050302030203" pitchFamily="66" charset="77"/>
              </a:rPr>
              <a:t>Lekser</a:t>
            </a:r>
          </a:p>
        </p:txBody>
      </p:sp>
      <p:sp>
        <p:nvSpPr>
          <p:cNvPr id="10" name="Rectangle 9">
            <a:extLst>
              <a:ext uri="{FF2B5EF4-FFF2-40B4-BE49-F238E27FC236}">
                <a16:creationId xmlns:a16="http://schemas.microsoft.com/office/drawing/2014/main" id="{F3AAD763-6C1A-AF46-A7E5-EEB9A6EA21E9}"/>
              </a:ext>
            </a:extLst>
          </p:cNvPr>
          <p:cNvSpPr/>
          <p:nvPr/>
        </p:nvSpPr>
        <p:spPr>
          <a:xfrm rot="21051427">
            <a:off x="3544413" y="436537"/>
            <a:ext cx="2094439" cy="646332"/>
          </a:xfrm>
          <a:prstGeom prst="rect">
            <a:avLst/>
          </a:prstGeom>
          <a:gradFill>
            <a:gsLst>
              <a:gs pos="100000">
                <a:srgbClr val="E6C335"/>
              </a:gs>
              <a:gs pos="0">
                <a:srgbClr val="FCDC45"/>
              </a:gs>
              <a:gs pos="100000">
                <a:srgbClr val="9D791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b="1" dirty="0" err="1">
                <a:solidFill>
                  <a:srgbClr val="160D03"/>
                </a:solidFill>
                <a:latin typeface="Bradley Hand ITC" panose="03070402050302030203" pitchFamily="66" charset="77"/>
              </a:rPr>
              <a:t>Facebook</a:t>
            </a:r>
            <a:endParaRPr lang="nb-NO" sz="3200" b="1" dirty="0">
              <a:solidFill>
                <a:srgbClr val="160D03"/>
              </a:solidFill>
              <a:latin typeface="Bradley Hand ITC" panose="03070402050302030203" pitchFamily="66" charset="77"/>
            </a:endParaRPr>
          </a:p>
        </p:txBody>
      </p:sp>
      <p:sp>
        <p:nvSpPr>
          <p:cNvPr id="11" name="Rectangle 10">
            <a:extLst>
              <a:ext uri="{FF2B5EF4-FFF2-40B4-BE49-F238E27FC236}">
                <a16:creationId xmlns:a16="http://schemas.microsoft.com/office/drawing/2014/main" id="{7077F274-19FF-0444-BE86-0C05DBAA96D7}"/>
              </a:ext>
            </a:extLst>
          </p:cNvPr>
          <p:cNvSpPr/>
          <p:nvPr/>
        </p:nvSpPr>
        <p:spPr>
          <a:xfrm rot="20624681">
            <a:off x="5402979" y="3644156"/>
            <a:ext cx="3503021" cy="646332"/>
          </a:xfrm>
          <a:prstGeom prst="rect">
            <a:avLst/>
          </a:prstGeom>
          <a:gradFill>
            <a:gsLst>
              <a:gs pos="100000">
                <a:srgbClr val="E6C335"/>
              </a:gs>
              <a:gs pos="0">
                <a:srgbClr val="FCDC45"/>
              </a:gs>
              <a:gs pos="100000">
                <a:srgbClr val="9D791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b="1" dirty="0">
                <a:solidFill>
                  <a:srgbClr val="160D03"/>
                </a:solidFill>
                <a:latin typeface="Bradley Hand ITC" panose="03070402050302030203" pitchFamily="66" charset="77"/>
              </a:rPr>
              <a:t>Fritidsaktiviteter</a:t>
            </a:r>
          </a:p>
        </p:txBody>
      </p:sp>
    </p:spTree>
    <p:extLst>
      <p:ext uri="{BB962C8B-B14F-4D97-AF65-F5344CB8AC3E}">
        <p14:creationId xmlns:p14="http://schemas.microsoft.com/office/powerpoint/2010/main" val="203710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a large window&#13;&#10;&#13;&#10;Description automatically generated">
            <a:extLst>
              <a:ext uri="{FF2B5EF4-FFF2-40B4-BE49-F238E27FC236}">
                <a16:creationId xmlns:a16="http://schemas.microsoft.com/office/drawing/2014/main" id="{32EFE718-8EBB-074F-87BA-68CFF804C36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3999" cy="5145088"/>
          </a:xfrm>
          <a:prstGeom prst="rect">
            <a:avLst/>
          </a:prstGeom>
        </p:spPr>
      </p:pic>
      <p:cxnSp>
        <p:nvCxnSpPr>
          <p:cNvPr id="4" name="Straight Connector 3">
            <a:extLst>
              <a:ext uri="{FF2B5EF4-FFF2-40B4-BE49-F238E27FC236}">
                <a16:creationId xmlns:a16="http://schemas.microsoft.com/office/drawing/2014/main" id="{C22B643D-4D1D-F146-A816-4E54913706F8}"/>
              </a:ext>
            </a:extLst>
          </p:cNvPr>
          <p:cNvCxnSpPr>
            <a:cxnSpLocks/>
          </p:cNvCxnSpPr>
          <p:nvPr/>
        </p:nvCxnSpPr>
        <p:spPr>
          <a:xfrm>
            <a:off x="191049" y="2479431"/>
            <a:ext cx="8807985" cy="29593"/>
          </a:xfrm>
          <a:prstGeom prst="line">
            <a:avLst/>
          </a:prstGeom>
          <a:ln w="28575">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7C1A819-20B8-D648-A7D9-6F6BBC215A08}"/>
              </a:ext>
            </a:extLst>
          </p:cNvPr>
          <p:cNvSpPr/>
          <p:nvPr/>
        </p:nvSpPr>
        <p:spPr>
          <a:xfrm rot="208659">
            <a:off x="5029497" y="1885184"/>
            <a:ext cx="1260541" cy="426038"/>
          </a:xfrm>
          <a:prstGeom prst="rect">
            <a:avLst/>
          </a:prstGeom>
          <a:solidFill>
            <a:srgbClr val="FFFEC0"/>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1">
                    <a:lumMod val="50000"/>
                    <a:lumOff val="50000"/>
                  </a:schemeClr>
                </a:solidFill>
              </a:rPr>
              <a:t>Spiser ofte ikke middag samtidig</a:t>
            </a:r>
          </a:p>
        </p:txBody>
      </p:sp>
      <p:sp>
        <p:nvSpPr>
          <p:cNvPr id="7" name="Rectangle 6">
            <a:extLst>
              <a:ext uri="{FF2B5EF4-FFF2-40B4-BE49-F238E27FC236}">
                <a16:creationId xmlns:a16="http://schemas.microsoft.com/office/drawing/2014/main" id="{AD546B75-7661-494E-9E66-64B4ECC0FFC0}"/>
              </a:ext>
            </a:extLst>
          </p:cNvPr>
          <p:cNvSpPr/>
          <p:nvPr/>
        </p:nvSpPr>
        <p:spPr>
          <a:xfrm rot="21387556">
            <a:off x="6882129" y="1601701"/>
            <a:ext cx="1648093" cy="592496"/>
          </a:xfrm>
          <a:prstGeom prst="rect">
            <a:avLst/>
          </a:prstGeom>
          <a:solidFill>
            <a:srgbClr val="FFFEC0"/>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1">
                    <a:lumMod val="50000"/>
                    <a:lumOff val="50000"/>
                  </a:schemeClr>
                </a:solidFill>
              </a:rPr>
              <a:t>Får ikke alltid med oss </a:t>
            </a:r>
            <a:r>
              <a:rPr lang="nb-NO" sz="1000" dirty="0" err="1">
                <a:solidFill>
                  <a:schemeClr val="tx1">
                    <a:lumMod val="50000"/>
                    <a:lumOff val="50000"/>
                  </a:schemeClr>
                </a:solidFill>
              </a:rPr>
              <a:t>Facebook</a:t>
            </a:r>
            <a:r>
              <a:rPr lang="nb-NO" sz="1000" dirty="0">
                <a:solidFill>
                  <a:schemeClr val="tx1">
                    <a:lumMod val="50000"/>
                    <a:lumOff val="50000"/>
                  </a:schemeClr>
                </a:solidFill>
              </a:rPr>
              <a:t> meldinger om treningstider og kamper</a:t>
            </a:r>
          </a:p>
        </p:txBody>
      </p:sp>
      <p:sp>
        <p:nvSpPr>
          <p:cNvPr id="8" name="Rectangle 7">
            <a:extLst>
              <a:ext uri="{FF2B5EF4-FFF2-40B4-BE49-F238E27FC236}">
                <a16:creationId xmlns:a16="http://schemas.microsoft.com/office/drawing/2014/main" id="{9B237650-2A03-B941-A7CB-9CAF12157CE4}"/>
              </a:ext>
            </a:extLst>
          </p:cNvPr>
          <p:cNvSpPr/>
          <p:nvPr/>
        </p:nvSpPr>
        <p:spPr>
          <a:xfrm rot="21440939">
            <a:off x="7389158" y="584789"/>
            <a:ext cx="1274208" cy="427615"/>
          </a:xfrm>
          <a:prstGeom prst="rect">
            <a:avLst/>
          </a:prstGeom>
          <a:solidFill>
            <a:srgbClr val="FFFEC0"/>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1">
                    <a:lumMod val="50000"/>
                    <a:lumOff val="50000"/>
                  </a:schemeClr>
                </a:solidFill>
              </a:rPr>
              <a:t>Vi får aldri gjort alt vi har planlagt</a:t>
            </a:r>
          </a:p>
        </p:txBody>
      </p:sp>
      <p:sp>
        <p:nvSpPr>
          <p:cNvPr id="9" name="Rectangle 8">
            <a:extLst>
              <a:ext uri="{FF2B5EF4-FFF2-40B4-BE49-F238E27FC236}">
                <a16:creationId xmlns:a16="http://schemas.microsoft.com/office/drawing/2014/main" id="{13B8C6D9-0FD8-694B-A995-4BD5875797A3}"/>
              </a:ext>
            </a:extLst>
          </p:cNvPr>
          <p:cNvSpPr/>
          <p:nvPr/>
        </p:nvSpPr>
        <p:spPr>
          <a:xfrm rot="208659">
            <a:off x="7230250" y="985129"/>
            <a:ext cx="1486890" cy="427615"/>
          </a:xfrm>
          <a:prstGeom prst="rect">
            <a:avLst/>
          </a:prstGeom>
          <a:solidFill>
            <a:srgbClr val="FFFEC0"/>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1">
                    <a:lumMod val="50000"/>
                    <a:lumOff val="50000"/>
                  </a:schemeClr>
                </a:solidFill>
              </a:rPr>
              <a:t>Ofte glemmer man det man har lovet å gjøre</a:t>
            </a:r>
          </a:p>
        </p:txBody>
      </p:sp>
      <p:sp>
        <p:nvSpPr>
          <p:cNvPr id="10" name="Rectangle 9">
            <a:extLst>
              <a:ext uri="{FF2B5EF4-FFF2-40B4-BE49-F238E27FC236}">
                <a16:creationId xmlns:a16="http://schemas.microsoft.com/office/drawing/2014/main" id="{F4850D3C-E40C-8149-9D68-F773924B1B70}"/>
              </a:ext>
            </a:extLst>
          </p:cNvPr>
          <p:cNvSpPr/>
          <p:nvPr/>
        </p:nvSpPr>
        <p:spPr>
          <a:xfrm rot="21293467">
            <a:off x="5034202" y="3351669"/>
            <a:ext cx="1260541" cy="426038"/>
          </a:xfrm>
          <a:prstGeom prst="rect">
            <a:avLst/>
          </a:prstGeom>
          <a:solidFill>
            <a:srgbClr val="FFFEC0"/>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1">
                    <a:lumMod val="50000"/>
                    <a:lumOff val="50000"/>
                  </a:schemeClr>
                </a:solidFill>
              </a:rPr>
              <a:t>Ungene klager ofte på middagen</a:t>
            </a:r>
          </a:p>
        </p:txBody>
      </p:sp>
      <p:sp>
        <p:nvSpPr>
          <p:cNvPr id="11" name="Rectangle 10">
            <a:extLst>
              <a:ext uri="{FF2B5EF4-FFF2-40B4-BE49-F238E27FC236}">
                <a16:creationId xmlns:a16="http://schemas.microsoft.com/office/drawing/2014/main" id="{4FE14B9D-CB04-3C4D-AE39-C83DF1B2DAA3}"/>
              </a:ext>
            </a:extLst>
          </p:cNvPr>
          <p:cNvSpPr/>
          <p:nvPr/>
        </p:nvSpPr>
        <p:spPr>
          <a:xfrm rot="247918">
            <a:off x="4836371" y="3799723"/>
            <a:ext cx="1260541" cy="426038"/>
          </a:xfrm>
          <a:prstGeom prst="rect">
            <a:avLst/>
          </a:prstGeom>
          <a:solidFill>
            <a:srgbClr val="FFFEC0"/>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1">
                    <a:lumMod val="50000"/>
                    <a:lumOff val="50000"/>
                  </a:schemeClr>
                </a:solidFill>
              </a:rPr>
              <a:t>Ungene spiser for mye usunn mat</a:t>
            </a:r>
          </a:p>
        </p:txBody>
      </p:sp>
      <p:sp>
        <p:nvSpPr>
          <p:cNvPr id="12" name="Rectangle 11">
            <a:extLst>
              <a:ext uri="{FF2B5EF4-FFF2-40B4-BE49-F238E27FC236}">
                <a16:creationId xmlns:a16="http://schemas.microsoft.com/office/drawing/2014/main" id="{6F739022-144A-604D-8CD7-C0F32B9263EC}"/>
              </a:ext>
            </a:extLst>
          </p:cNvPr>
          <p:cNvSpPr/>
          <p:nvPr/>
        </p:nvSpPr>
        <p:spPr>
          <a:xfrm rot="169878">
            <a:off x="7657041" y="175195"/>
            <a:ext cx="1148967" cy="427615"/>
          </a:xfrm>
          <a:prstGeom prst="rect">
            <a:avLst/>
          </a:prstGeom>
          <a:solidFill>
            <a:srgbClr val="FFFEC0"/>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1">
                    <a:lumMod val="50000"/>
                    <a:lumOff val="50000"/>
                  </a:schemeClr>
                </a:solidFill>
              </a:rPr>
              <a:t>Det er alltid rotete hjemme</a:t>
            </a:r>
          </a:p>
        </p:txBody>
      </p:sp>
      <p:sp>
        <p:nvSpPr>
          <p:cNvPr id="13" name="Rectangle 12">
            <a:extLst>
              <a:ext uri="{FF2B5EF4-FFF2-40B4-BE49-F238E27FC236}">
                <a16:creationId xmlns:a16="http://schemas.microsoft.com/office/drawing/2014/main" id="{E5EFAEF9-C2A1-A245-BC66-F56D399D47A0}"/>
              </a:ext>
            </a:extLst>
          </p:cNvPr>
          <p:cNvSpPr/>
          <p:nvPr/>
        </p:nvSpPr>
        <p:spPr>
          <a:xfrm rot="21350270">
            <a:off x="5261253" y="276332"/>
            <a:ext cx="1209202" cy="598510"/>
          </a:xfrm>
          <a:prstGeom prst="rect">
            <a:avLst/>
          </a:prstGeom>
          <a:solidFill>
            <a:srgbClr val="FFFEC0"/>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000" dirty="0">
                <a:solidFill>
                  <a:schemeClr val="tx1">
                    <a:lumMod val="50000"/>
                    <a:lumOff val="50000"/>
                  </a:schemeClr>
                </a:solidFill>
              </a:rPr>
              <a:t>Bruker mye tid på å hjelpe ungene med leksene</a:t>
            </a:r>
          </a:p>
        </p:txBody>
      </p:sp>
      <p:sp>
        <p:nvSpPr>
          <p:cNvPr id="14" name="Rectangle 13">
            <a:extLst>
              <a:ext uri="{FF2B5EF4-FFF2-40B4-BE49-F238E27FC236}">
                <a16:creationId xmlns:a16="http://schemas.microsoft.com/office/drawing/2014/main" id="{C7D73D14-0D14-B448-94BA-17595ECC529A}"/>
              </a:ext>
            </a:extLst>
          </p:cNvPr>
          <p:cNvSpPr/>
          <p:nvPr/>
        </p:nvSpPr>
        <p:spPr>
          <a:xfrm rot="208659">
            <a:off x="4861617" y="857531"/>
            <a:ext cx="1447472" cy="426038"/>
          </a:xfrm>
          <a:prstGeom prst="rect">
            <a:avLst/>
          </a:prstGeom>
          <a:solidFill>
            <a:srgbClr val="FFFEC0"/>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1">
                    <a:lumMod val="50000"/>
                    <a:lumOff val="50000"/>
                  </a:schemeClr>
                </a:solidFill>
              </a:rPr>
              <a:t>Ungene blir ikke alltid ferdig med leksene</a:t>
            </a:r>
          </a:p>
        </p:txBody>
      </p:sp>
      <p:sp>
        <p:nvSpPr>
          <p:cNvPr id="15" name="Rectangle 14">
            <a:extLst>
              <a:ext uri="{FF2B5EF4-FFF2-40B4-BE49-F238E27FC236}">
                <a16:creationId xmlns:a16="http://schemas.microsoft.com/office/drawing/2014/main" id="{A4705761-B15C-784F-8EA1-5BB0BE74597F}"/>
              </a:ext>
            </a:extLst>
          </p:cNvPr>
          <p:cNvSpPr/>
          <p:nvPr/>
        </p:nvSpPr>
        <p:spPr>
          <a:xfrm rot="21395039">
            <a:off x="5248519" y="1271405"/>
            <a:ext cx="1340169" cy="426038"/>
          </a:xfrm>
          <a:prstGeom prst="rect">
            <a:avLst/>
          </a:prstGeom>
          <a:solidFill>
            <a:srgbClr val="FFFEC0"/>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1">
                    <a:lumMod val="50000"/>
                    <a:lumOff val="50000"/>
                  </a:schemeClr>
                </a:solidFill>
              </a:rPr>
              <a:t>Ungene bruker mye tid på mobilen</a:t>
            </a:r>
          </a:p>
        </p:txBody>
      </p:sp>
      <p:sp>
        <p:nvSpPr>
          <p:cNvPr id="16" name="Rectangle 15">
            <a:extLst>
              <a:ext uri="{FF2B5EF4-FFF2-40B4-BE49-F238E27FC236}">
                <a16:creationId xmlns:a16="http://schemas.microsoft.com/office/drawing/2014/main" id="{A8F1F4B4-434D-3A44-8C74-F16472052B57}"/>
              </a:ext>
            </a:extLst>
          </p:cNvPr>
          <p:cNvSpPr/>
          <p:nvPr/>
        </p:nvSpPr>
        <p:spPr>
          <a:xfrm rot="21350270">
            <a:off x="7088782" y="3133979"/>
            <a:ext cx="1351325" cy="426038"/>
          </a:xfrm>
          <a:prstGeom prst="rect">
            <a:avLst/>
          </a:prstGeom>
          <a:solidFill>
            <a:srgbClr val="FFFEC0"/>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000" dirty="0">
                <a:solidFill>
                  <a:schemeClr val="tx1">
                    <a:lumMod val="50000"/>
                    <a:lumOff val="50000"/>
                  </a:schemeClr>
                </a:solidFill>
              </a:rPr>
              <a:t>Har ikke oversikt over andres avtaler</a:t>
            </a:r>
          </a:p>
        </p:txBody>
      </p:sp>
      <p:sp>
        <p:nvSpPr>
          <p:cNvPr id="17" name="Rectangle 16">
            <a:extLst>
              <a:ext uri="{FF2B5EF4-FFF2-40B4-BE49-F238E27FC236}">
                <a16:creationId xmlns:a16="http://schemas.microsoft.com/office/drawing/2014/main" id="{0AD152C3-D38F-4D4D-BA30-3D26724E4F68}"/>
              </a:ext>
            </a:extLst>
          </p:cNvPr>
          <p:cNvSpPr/>
          <p:nvPr/>
        </p:nvSpPr>
        <p:spPr>
          <a:xfrm rot="340148">
            <a:off x="7397393" y="2725215"/>
            <a:ext cx="1471857" cy="426038"/>
          </a:xfrm>
          <a:prstGeom prst="rect">
            <a:avLst/>
          </a:prstGeom>
          <a:solidFill>
            <a:srgbClr val="FFFEC0"/>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000" dirty="0">
                <a:solidFill>
                  <a:schemeClr val="tx1">
                    <a:lumMod val="50000"/>
                    <a:lumOff val="50000"/>
                  </a:schemeClr>
                </a:solidFill>
              </a:rPr>
              <a:t>Begge foreldre har ofte avtaler samtidig</a:t>
            </a:r>
          </a:p>
        </p:txBody>
      </p:sp>
      <p:sp>
        <p:nvSpPr>
          <p:cNvPr id="18" name="Rectangle 17">
            <a:extLst>
              <a:ext uri="{FF2B5EF4-FFF2-40B4-BE49-F238E27FC236}">
                <a16:creationId xmlns:a16="http://schemas.microsoft.com/office/drawing/2014/main" id="{B12ED924-8611-A543-B0FC-E29E14FFCF9D}"/>
              </a:ext>
            </a:extLst>
          </p:cNvPr>
          <p:cNvSpPr/>
          <p:nvPr/>
        </p:nvSpPr>
        <p:spPr>
          <a:xfrm rot="247918">
            <a:off x="5259035" y="2747382"/>
            <a:ext cx="1334018" cy="619242"/>
          </a:xfrm>
          <a:prstGeom prst="rect">
            <a:avLst/>
          </a:prstGeom>
          <a:solidFill>
            <a:srgbClr val="FFFEC0"/>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1">
                    <a:lumMod val="50000"/>
                    <a:lumOff val="50000"/>
                  </a:schemeClr>
                </a:solidFill>
              </a:rPr>
              <a:t>Foreldrene har gått lei av å bruke mye tid på matlaging</a:t>
            </a:r>
          </a:p>
        </p:txBody>
      </p:sp>
      <p:sp>
        <p:nvSpPr>
          <p:cNvPr id="19" name="Rectangle 18">
            <a:extLst>
              <a:ext uri="{FF2B5EF4-FFF2-40B4-BE49-F238E27FC236}">
                <a16:creationId xmlns:a16="http://schemas.microsoft.com/office/drawing/2014/main" id="{ED37CDB6-1973-CB45-BB65-B13EC5C851D1}"/>
              </a:ext>
            </a:extLst>
          </p:cNvPr>
          <p:cNvSpPr/>
          <p:nvPr/>
        </p:nvSpPr>
        <p:spPr>
          <a:xfrm rot="329393">
            <a:off x="2963197" y="901320"/>
            <a:ext cx="1329403" cy="581405"/>
          </a:xfrm>
          <a:prstGeom prst="rect">
            <a:avLst/>
          </a:prstGeom>
          <a:solidFill>
            <a:srgbClr val="FFFEC0"/>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000" dirty="0">
                <a:solidFill>
                  <a:schemeClr val="tx1">
                    <a:lumMod val="50000"/>
                    <a:lumOff val="50000"/>
                  </a:schemeClr>
                </a:solidFill>
              </a:rPr>
              <a:t>Har ikke oversikt på hvilken mat man har i hjemmet</a:t>
            </a:r>
          </a:p>
        </p:txBody>
      </p:sp>
      <p:sp>
        <p:nvSpPr>
          <p:cNvPr id="20" name="Rectangle 19">
            <a:extLst>
              <a:ext uri="{FF2B5EF4-FFF2-40B4-BE49-F238E27FC236}">
                <a16:creationId xmlns:a16="http://schemas.microsoft.com/office/drawing/2014/main" id="{DC49C2D6-C38E-6042-917B-E0A50742FCBB}"/>
              </a:ext>
            </a:extLst>
          </p:cNvPr>
          <p:cNvSpPr/>
          <p:nvPr/>
        </p:nvSpPr>
        <p:spPr>
          <a:xfrm rot="21350270">
            <a:off x="2860021" y="454480"/>
            <a:ext cx="1260541" cy="426038"/>
          </a:xfrm>
          <a:prstGeom prst="rect">
            <a:avLst/>
          </a:prstGeom>
          <a:solidFill>
            <a:srgbClr val="FFFEC0"/>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000" dirty="0">
                <a:solidFill>
                  <a:schemeClr val="tx1">
                    <a:lumMod val="50000"/>
                    <a:lumOff val="50000"/>
                  </a:schemeClr>
                </a:solidFill>
              </a:rPr>
              <a:t>Bruker mye tid på å handle inn mat</a:t>
            </a:r>
          </a:p>
        </p:txBody>
      </p:sp>
      <p:sp>
        <p:nvSpPr>
          <p:cNvPr id="21" name="Rectangle 20">
            <a:extLst>
              <a:ext uri="{FF2B5EF4-FFF2-40B4-BE49-F238E27FC236}">
                <a16:creationId xmlns:a16="http://schemas.microsoft.com/office/drawing/2014/main" id="{9E5B1BD1-0681-A449-9F63-EB83FFE17249}"/>
              </a:ext>
            </a:extLst>
          </p:cNvPr>
          <p:cNvSpPr/>
          <p:nvPr/>
        </p:nvSpPr>
        <p:spPr>
          <a:xfrm rot="21357260">
            <a:off x="2958296" y="2802223"/>
            <a:ext cx="1260541" cy="607568"/>
          </a:xfrm>
          <a:prstGeom prst="rect">
            <a:avLst/>
          </a:prstGeom>
          <a:solidFill>
            <a:srgbClr val="FFFEC0"/>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dirty="0">
                <a:solidFill>
                  <a:schemeClr val="tx1">
                    <a:lumMod val="50000"/>
                    <a:lumOff val="50000"/>
                  </a:schemeClr>
                </a:solidFill>
              </a:rPr>
              <a:t>Hunden får kun korte turer på hverdagene</a:t>
            </a:r>
          </a:p>
        </p:txBody>
      </p:sp>
      <p:sp>
        <p:nvSpPr>
          <p:cNvPr id="22" name="Up Arrow 21">
            <a:extLst>
              <a:ext uri="{FF2B5EF4-FFF2-40B4-BE49-F238E27FC236}">
                <a16:creationId xmlns:a16="http://schemas.microsoft.com/office/drawing/2014/main" id="{07D41447-6578-0644-B9F8-F7776B506432}"/>
              </a:ext>
            </a:extLst>
          </p:cNvPr>
          <p:cNvSpPr/>
          <p:nvPr/>
        </p:nvSpPr>
        <p:spPr>
          <a:xfrm>
            <a:off x="167702" y="706457"/>
            <a:ext cx="342898" cy="386855"/>
          </a:xfrm>
          <a:prstGeom prst="up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TextBox 22">
            <a:extLst>
              <a:ext uri="{FF2B5EF4-FFF2-40B4-BE49-F238E27FC236}">
                <a16:creationId xmlns:a16="http://schemas.microsoft.com/office/drawing/2014/main" id="{E4A312EF-256E-AD42-8C19-34C46EC4DF8B}"/>
              </a:ext>
            </a:extLst>
          </p:cNvPr>
          <p:cNvSpPr txBox="1"/>
          <p:nvPr/>
        </p:nvSpPr>
        <p:spPr>
          <a:xfrm rot="16200000">
            <a:off x="-177820" y="1456393"/>
            <a:ext cx="1033941" cy="307777"/>
          </a:xfrm>
          <a:prstGeom prst="rect">
            <a:avLst/>
          </a:prstGeom>
          <a:noFill/>
        </p:spPr>
        <p:txBody>
          <a:bodyPr wrap="square" rtlCol="0">
            <a:spAutoFit/>
          </a:bodyPr>
          <a:lstStyle/>
          <a:p>
            <a:pPr algn="r"/>
            <a:r>
              <a:rPr lang="nb-NO" sz="1400" b="1" dirty="0">
                <a:solidFill>
                  <a:schemeClr val="tx1">
                    <a:lumMod val="65000"/>
                    <a:lumOff val="35000"/>
                  </a:schemeClr>
                </a:solidFill>
              </a:rPr>
              <a:t>SMERTE</a:t>
            </a:r>
          </a:p>
        </p:txBody>
      </p:sp>
      <p:sp>
        <p:nvSpPr>
          <p:cNvPr id="24" name="Up Arrow 23">
            <a:extLst>
              <a:ext uri="{FF2B5EF4-FFF2-40B4-BE49-F238E27FC236}">
                <a16:creationId xmlns:a16="http://schemas.microsoft.com/office/drawing/2014/main" id="{304F4C1D-CB49-F542-B3DB-E743E4F077A0}"/>
              </a:ext>
            </a:extLst>
          </p:cNvPr>
          <p:cNvSpPr/>
          <p:nvPr/>
        </p:nvSpPr>
        <p:spPr>
          <a:xfrm rot="5340000">
            <a:off x="8489358" y="4090608"/>
            <a:ext cx="342898" cy="386855"/>
          </a:xfrm>
          <a:prstGeom prst="up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TextBox 24">
            <a:extLst>
              <a:ext uri="{FF2B5EF4-FFF2-40B4-BE49-F238E27FC236}">
                <a16:creationId xmlns:a16="http://schemas.microsoft.com/office/drawing/2014/main" id="{089A934D-7938-B649-AFB4-F7873A81A560}"/>
              </a:ext>
            </a:extLst>
          </p:cNvPr>
          <p:cNvSpPr txBox="1"/>
          <p:nvPr/>
        </p:nvSpPr>
        <p:spPr>
          <a:xfrm rot="21540000">
            <a:off x="7536511" y="4145412"/>
            <a:ext cx="927730" cy="307777"/>
          </a:xfrm>
          <a:prstGeom prst="rect">
            <a:avLst/>
          </a:prstGeom>
          <a:noFill/>
        </p:spPr>
        <p:txBody>
          <a:bodyPr wrap="square" rtlCol="0">
            <a:spAutoFit/>
          </a:bodyPr>
          <a:lstStyle/>
          <a:p>
            <a:pPr algn="r"/>
            <a:r>
              <a:rPr lang="nb-NO" sz="1400" b="1" dirty="0">
                <a:solidFill>
                  <a:schemeClr val="tx1">
                    <a:lumMod val="75000"/>
                    <a:lumOff val="25000"/>
                  </a:schemeClr>
                </a:solidFill>
              </a:rPr>
              <a:t>HASTER</a:t>
            </a:r>
          </a:p>
        </p:txBody>
      </p:sp>
    </p:spTree>
    <p:extLst>
      <p:ext uri="{BB962C8B-B14F-4D97-AF65-F5344CB8AC3E}">
        <p14:creationId xmlns:p14="http://schemas.microsoft.com/office/powerpoint/2010/main" val="118631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3;&#10;&#13;&#10;Description automatically generated">
            <a:extLst>
              <a:ext uri="{FF2B5EF4-FFF2-40B4-BE49-F238E27FC236}">
                <a16:creationId xmlns:a16="http://schemas.microsoft.com/office/drawing/2014/main" id="{313C3902-8AB5-B740-9DC7-BBC10068B83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7666893" cy="5145088"/>
          </a:xfrm>
          <a:prstGeom prst="rect">
            <a:avLst/>
          </a:prstGeom>
        </p:spPr>
      </p:pic>
      <p:sp>
        <p:nvSpPr>
          <p:cNvPr id="11" name="Right Triangle 10">
            <a:extLst>
              <a:ext uri="{FF2B5EF4-FFF2-40B4-BE49-F238E27FC236}">
                <a16:creationId xmlns:a16="http://schemas.microsoft.com/office/drawing/2014/main" id="{DF0B6351-C707-1F41-89BF-A005F39A9DEC}"/>
              </a:ext>
            </a:extLst>
          </p:cNvPr>
          <p:cNvSpPr/>
          <p:nvPr/>
        </p:nvSpPr>
        <p:spPr>
          <a:xfrm rot="16200000">
            <a:off x="4770836" y="2245102"/>
            <a:ext cx="5477599" cy="32236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44784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table&#13;&#10;&#13;&#10;Description automatically generated">
            <a:extLst>
              <a:ext uri="{FF2B5EF4-FFF2-40B4-BE49-F238E27FC236}">
                <a16:creationId xmlns:a16="http://schemas.microsoft.com/office/drawing/2014/main" id="{6655927C-645E-6A41-AE75-D86CA65833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3784579" cy="2522067"/>
          </a:xfrm>
          <a:prstGeom prst="rect">
            <a:avLst/>
          </a:prstGeom>
        </p:spPr>
      </p:pic>
      <p:pic>
        <p:nvPicPr>
          <p:cNvPr id="5" name="Picture 4" descr="A person sitting at a table using a computer&#13;&#10;&#13;&#10;Description automatically generated">
            <a:extLst>
              <a:ext uri="{FF2B5EF4-FFF2-40B4-BE49-F238E27FC236}">
                <a16:creationId xmlns:a16="http://schemas.microsoft.com/office/drawing/2014/main" id="{4E0D1214-E39A-874E-9ABB-8872EB6E69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623022"/>
            <a:ext cx="3784579" cy="2522067"/>
          </a:xfrm>
          <a:prstGeom prst="rect">
            <a:avLst/>
          </a:prstGeom>
        </p:spPr>
      </p:pic>
      <p:pic>
        <p:nvPicPr>
          <p:cNvPr id="7" name="Picture 6" descr="A group of people sitting at a table using a computer&#13;&#10;&#13;&#10;Description automatically generated">
            <a:extLst>
              <a:ext uri="{FF2B5EF4-FFF2-40B4-BE49-F238E27FC236}">
                <a16:creationId xmlns:a16="http://schemas.microsoft.com/office/drawing/2014/main" id="{87CBAD82-9476-3943-A871-B284B45AD7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86236" y="0"/>
            <a:ext cx="3793533" cy="2530998"/>
          </a:xfrm>
          <a:prstGeom prst="rect">
            <a:avLst/>
          </a:prstGeom>
        </p:spPr>
      </p:pic>
      <p:pic>
        <p:nvPicPr>
          <p:cNvPr id="14" name="Picture 13" descr="A picture containing person, indoor, wall, standing&#13;&#10;&#13;&#10;Description automatically generated">
            <a:extLst>
              <a:ext uri="{FF2B5EF4-FFF2-40B4-BE49-F238E27FC236}">
                <a16:creationId xmlns:a16="http://schemas.microsoft.com/office/drawing/2014/main" id="{E8273108-0F95-4241-8B29-F2C54897D8D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895189" y="2616221"/>
            <a:ext cx="3784580" cy="2528867"/>
          </a:xfrm>
          <a:prstGeom prst="rect">
            <a:avLst/>
          </a:prstGeom>
        </p:spPr>
      </p:pic>
      <p:sp>
        <p:nvSpPr>
          <p:cNvPr id="11" name="Right Triangle 10">
            <a:extLst>
              <a:ext uri="{FF2B5EF4-FFF2-40B4-BE49-F238E27FC236}">
                <a16:creationId xmlns:a16="http://schemas.microsoft.com/office/drawing/2014/main" id="{DF0B6351-C707-1F41-89BF-A005F39A9DEC}"/>
              </a:ext>
            </a:extLst>
          </p:cNvPr>
          <p:cNvSpPr/>
          <p:nvPr/>
        </p:nvSpPr>
        <p:spPr>
          <a:xfrm rot="16200000">
            <a:off x="4775311" y="2240626"/>
            <a:ext cx="5477599" cy="33132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213247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 up of text on a whiteboard&#13;&#10;&#13;&#10;Description automatically generated">
            <a:extLst>
              <a:ext uri="{FF2B5EF4-FFF2-40B4-BE49-F238E27FC236}">
                <a16:creationId xmlns:a16="http://schemas.microsoft.com/office/drawing/2014/main" id="{E7E0324F-F1FF-F946-A69A-5C0CF0FF07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434213">
            <a:off x="558658" y="1184037"/>
            <a:ext cx="3064161" cy="2135929"/>
          </a:xfrm>
          <a:prstGeom prst="rect">
            <a:avLst/>
          </a:prstGeom>
        </p:spPr>
      </p:pic>
      <p:sp>
        <p:nvSpPr>
          <p:cNvPr id="4" name="Title 1">
            <a:extLst>
              <a:ext uri="{FF2B5EF4-FFF2-40B4-BE49-F238E27FC236}">
                <a16:creationId xmlns:a16="http://schemas.microsoft.com/office/drawing/2014/main" id="{2AB485C9-A11C-3F4A-9E73-093807E76FFC}"/>
              </a:ext>
            </a:extLst>
          </p:cNvPr>
          <p:cNvSpPr txBox="1">
            <a:spLocks/>
          </p:cNvSpPr>
          <p:nvPr/>
        </p:nvSpPr>
        <p:spPr>
          <a:xfrm>
            <a:off x="448578" y="438586"/>
            <a:ext cx="8479766" cy="456618"/>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2400" dirty="0">
                <a:solidFill>
                  <a:srgbClr val="5D95B3"/>
                </a:solidFill>
              </a:rPr>
              <a:t>Brukenes </a:t>
            </a:r>
            <a:r>
              <a:rPr lang="nb-NO" sz="2400" dirty="0">
                <a:solidFill>
                  <a:srgbClr val="B0B3B6"/>
                </a:solidFill>
              </a:rPr>
              <a:t>designforslag</a:t>
            </a:r>
            <a:endParaRPr lang="nb-NO" sz="2400" dirty="0">
              <a:solidFill>
                <a:srgbClr val="5D95B3"/>
              </a:solidFill>
            </a:endParaRPr>
          </a:p>
          <a:p>
            <a:pPr algn="ctr"/>
            <a:endParaRPr lang="nb-NO" sz="2800" dirty="0">
              <a:solidFill>
                <a:srgbClr val="B0B3B6"/>
              </a:solidFill>
            </a:endParaRPr>
          </a:p>
        </p:txBody>
      </p:sp>
      <p:pic>
        <p:nvPicPr>
          <p:cNvPr id="5" name="Picture 4" descr="A close up of text on a whiteboard&#13;&#10;&#13;&#10;Description automatically generated">
            <a:extLst>
              <a:ext uri="{FF2B5EF4-FFF2-40B4-BE49-F238E27FC236}">
                <a16:creationId xmlns:a16="http://schemas.microsoft.com/office/drawing/2014/main" id="{C95E7131-9251-924E-A3FD-ABD4403EC0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430711">
            <a:off x="4761282" y="818649"/>
            <a:ext cx="3064161" cy="2135930"/>
          </a:xfrm>
          <a:prstGeom prst="rect">
            <a:avLst/>
          </a:prstGeom>
        </p:spPr>
      </p:pic>
      <p:pic>
        <p:nvPicPr>
          <p:cNvPr id="6" name="Picture 5" descr="A close up of text on a white background&#13;&#10;&#13;&#10;Description automatically generated">
            <a:extLst>
              <a:ext uri="{FF2B5EF4-FFF2-40B4-BE49-F238E27FC236}">
                <a16:creationId xmlns:a16="http://schemas.microsoft.com/office/drawing/2014/main" id="{A157EB39-5211-B54A-9F02-1D8A533D78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4894">
            <a:off x="3026339" y="1571110"/>
            <a:ext cx="3064161" cy="2145911"/>
          </a:xfrm>
          <a:prstGeom prst="rect">
            <a:avLst/>
          </a:prstGeom>
        </p:spPr>
      </p:pic>
      <p:pic>
        <p:nvPicPr>
          <p:cNvPr id="7" name="Picture 6" descr="A close up of text on a white background&#13;&#10;&#13;&#10;Description automatically generated">
            <a:extLst>
              <a:ext uri="{FF2B5EF4-FFF2-40B4-BE49-F238E27FC236}">
                <a16:creationId xmlns:a16="http://schemas.microsoft.com/office/drawing/2014/main" id="{D13B8211-7D20-4847-992A-DE9EB76200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21725">
            <a:off x="1430371" y="2616948"/>
            <a:ext cx="3064161" cy="2195816"/>
          </a:xfrm>
          <a:prstGeom prst="rect">
            <a:avLst/>
          </a:prstGeom>
        </p:spPr>
      </p:pic>
      <p:pic>
        <p:nvPicPr>
          <p:cNvPr id="8" name="Picture 7" descr="A close up of text on a white background&#13;&#10;&#13;&#10;Description automatically generated">
            <a:extLst>
              <a:ext uri="{FF2B5EF4-FFF2-40B4-BE49-F238E27FC236}">
                <a16:creationId xmlns:a16="http://schemas.microsoft.com/office/drawing/2014/main" id="{EC4712B5-A410-1346-B92D-0E1BCFD1F7E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438800">
            <a:off x="5520169" y="2548893"/>
            <a:ext cx="3064161" cy="2235740"/>
          </a:xfrm>
          <a:prstGeom prst="rect">
            <a:avLst/>
          </a:prstGeom>
        </p:spPr>
      </p:pic>
    </p:spTree>
    <p:extLst>
      <p:ext uri="{BB962C8B-B14F-4D97-AF65-F5344CB8AC3E}">
        <p14:creationId xmlns:p14="http://schemas.microsoft.com/office/powerpoint/2010/main" val="196311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50" fill="hold"/>
                                        <p:tgtEl>
                                          <p:spTgt spid="5"/>
                                        </p:tgtEl>
                                        <p:attrNameLst>
                                          <p:attrName>ppt_w</p:attrName>
                                        </p:attrNameLst>
                                      </p:cBhvr>
                                      <p:tavLst>
                                        <p:tav tm="0">
                                          <p:val>
                                            <p:fltVal val="0"/>
                                          </p:val>
                                        </p:tav>
                                        <p:tav tm="100000">
                                          <p:val>
                                            <p:strVal val="#ppt_w"/>
                                          </p:val>
                                        </p:tav>
                                      </p:tavLst>
                                    </p:anim>
                                    <p:anim calcmode="lin" valueType="num">
                                      <p:cBhvr>
                                        <p:cTn id="14" dur="250" fill="hold"/>
                                        <p:tgtEl>
                                          <p:spTgt spid="5"/>
                                        </p:tgtEl>
                                        <p:attrNameLst>
                                          <p:attrName>ppt_h</p:attrName>
                                        </p:attrNameLst>
                                      </p:cBhvr>
                                      <p:tavLst>
                                        <p:tav tm="0">
                                          <p:val>
                                            <p:fltVal val="0"/>
                                          </p:val>
                                        </p:tav>
                                        <p:tav tm="100000">
                                          <p:val>
                                            <p:strVal val="#ppt_h"/>
                                          </p:val>
                                        </p:tav>
                                      </p:tavLst>
                                    </p:anim>
                                    <p:animEffect transition="in" filter="fade">
                                      <p:cBhvr>
                                        <p:cTn id="15" dur="250"/>
                                        <p:tgtEl>
                                          <p:spTgt spid="5"/>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50" fill="hold"/>
                                        <p:tgtEl>
                                          <p:spTgt spid="6"/>
                                        </p:tgtEl>
                                        <p:attrNameLst>
                                          <p:attrName>ppt_w</p:attrName>
                                        </p:attrNameLst>
                                      </p:cBhvr>
                                      <p:tavLst>
                                        <p:tav tm="0">
                                          <p:val>
                                            <p:fltVal val="0"/>
                                          </p:val>
                                        </p:tav>
                                        <p:tav tm="100000">
                                          <p:val>
                                            <p:strVal val="#ppt_w"/>
                                          </p:val>
                                        </p:tav>
                                      </p:tavLst>
                                    </p:anim>
                                    <p:anim calcmode="lin" valueType="num">
                                      <p:cBhvr>
                                        <p:cTn id="20" dur="250" fill="hold"/>
                                        <p:tgtEl>
                                          <p:spTgt spid="6"/>
                                        </p:tgtEl>
                                        <p:attrNameLst>
                                          <p:attrName>ppt_h</p:attrName>
                                        </p:attrNameLst>
                                      </p:cBhvr>
                                      <p:tavLst>
                                        <p:tav tm="0">
                                          <p:val>
                                            <p:fltVal val="0"/>
                                          </p:val>
                                        </p:tav>
                                        <p:tav tm="100000">
                                          <p:val>
                                            <p:strVal val="#ppt_h"/>
                                          </p:val>
                                        </p:tav>
                                      </p:tavLst>
                                    </p:anim>
                                    <p:animEffect transition="in" filter="fade">
                                      <p:cBhvr>
                                        <p:cTn id="21" dur="250"/>
                                        <p:tgtEl>
                                          <p:spTgt spid="6"/>
                                        </p:tgtEl>
                                      </p:cBhvr>
                                    </p:animEffect>
                                  </p:childTnLst>
                                </p:cTn>
                              </p:par>
                            </p:childTnLst>
                          </p:cTn>
                        </p:par>
                        <p:par>
                          <p:cTn id="22" fill="hold">
                            <p:stCondLst>
                              <p:cond delay="75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250" fill="hold"/>
                                        <p:tgtEl>
                                          <p:spTgt spid="7"/>
                                        </p:tgtEl>
                                        <p:attrNameLst>
                                          <p:attrName>ppt_w</p:attrName>
                                        </p:attrNameLst>
                                      </p:cBhvr>
                                      <p:tavLst>
                                        <p:tav tm="0">
                                          <p:val>
                                            <p:fltVal val="0"/>
                                          </p:val>
                                        </p:tav>
                                        <p:tav tm="100000">
                                          <p:val>
                                            <p:strVal val="#ppt_w"/>
                                          </p:val>
                                        </p:tav>
                                      </p:tavLst>
                                    </p:anim>
                                    <p:anim calcmode="lin" valueType="num">
                                      <p:cBhvr>
                                        <p:cTn id="26" dur="250" fill="hold"/>
                                        <p:tgtEl>
                                          <p:spTgt spid="7"/>
                                        </p:tgtEl>
                                        <p:attrNameLst>
                                          <p:attrName>ppt_h</p:attrName>
                                        </p:attrNameLst>
                                      </p:cBhvr>
                                      <p:tavLst>
                                        <p:tav tm="0">
                                          <p:val>
                                            <p:fltVal val="0"/>
                                          </p:val>
                                        </p:tav>
                                        <p:tav tm="100000">
                                          <p:val>
                                            <p:strVal val="#ppt_h"/>
                                          </p:val>
                                        </p:tav>
                                      </p:tavLst>
                                    </p:anim>
                                    <p:animEffect transition="in" filter="fade">
                                      <p:cBhvr>
                                        <p:cTn id="27" dur="250"/>
                                        <p:tgtEl>
                                          <p:spTgt spid="7"/>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250" fill="hold"/>
                                        <p:tgtEl>
                                          <p:spTgt spid="8"/>
                                        </p:tgtEl>
                                        <p:attrNameLst>
                                          <p:attrName>ppt_w</p:attrName>
                                        </p:attrNameLst>
                                      </p:cBhvr>
                                      <p:tavLst>
                                        <p:tav tm="0">
                                          <p:val>
                                            <p:fltVal val="0"/>
                                          </p:val>
                                        </p:tav>
                                        <p:tav tm="100000">
                                          <p:val>
                                            <p:strVal val="#ppt_w"/>
                                          </p:val>
                                        </p:tav>
                                      </p:tavLst>
                                    </p:anim>
                                    <p:anim calcmode="lin" valueType="num">
                                      <p:cBhvr>
                                        <p:cTn id="32" dur="250" fill="hold"/>
                                        <p:tgtEl>
                                          <p:spTgt spid="8"/>
                                        </p:tgtEl>
                                        <p:attrNameLst>
                                          <p:attrName>ppt_h</p:attrName>
                                        </p:attrNameLst>
                                      </p:cBhvr>
                                      <p:tavLst>
                                        <p:tav tm="0">
                                          <p:val>
                                            <p:fltVal val="0"/>
                                          </p:val>
                                        </p:tav>
                                        <p:tav tm="100000">
                                          <p:val>
                                            <p:strVal val="#ppt_h"/>
                                          </p:val>
                                        </p:tav>
                                      </p:tavLst>
                                    </p:anim>
                                    <p:animEffect transition="in" filter="fade">
                                      <p:cBhvr>
                                        <p:cTn id="33"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00B2E98-7DE8-5747-A66D-83AAFCB707ED}"/>
              </a:ext>
            </a:extLst>
          </p:cNvPr>
          <p:cNvSpPr/>
          <p:nvPr/>
        </p:nvSpPr>
        <p:spPr>
          <a:xfrm>
            <a:off x="309479" y="660013"/>
            <a:ext cx="945931" cy="59728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Picture 7">
            <a:extLst>
              <a:ext uri="{FF2B5EF4-FFF2-40B4-BE49-F238E27FC236}">
                <a16:creationId xmlns:a16="http://schemas.microsoft.com/office/drawing/2014/main" id="{F5000115-DA0C-C543-996F-006C1327F2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3733" y="0"/>
            <a:ext cx="8060267" cy="3520061"/>
          </a:xfrm>
          <a:prstGeom prst="rect">
            <a:avLst/>
          </a:prstGeom>
        </p:spPr>
      </p:pic>
      <p:pic>
        <p:nvPicPr>
          <p:cNvPr id="3" name="Picture 2">
            <a:extLst>
              <a:ext uri="{FF2B5EF4-FFF2-40B4-BE49-F238E27FC236}">
                <a16:creationId xmlns:a16="http://schemas.microsoft.com/office/drawing/2014/main" id="{1C994C36-C831-E846-9C44-658DF5FD9F9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2051780"/>
            <a:ext cx="5029200" cy="3093308"/>
          </a:xfrm>
          <a:prstGeom prst="rect">
            <a:avLst/>
          </a:prstGeom>
        </p:spPr>
      </p:pic>
      <p:sp>
        <p:nvSpPr>
          <p:cNvPr id="5" name="Rounded Rectangle 4">
            <a:extLst>
              <a:ext uri="{FF2B5EF4-FFF2-40B4-BE49-F238E27FC236}">
                <a16:creationId xmlns:a16="http://schemas.microsoft.com/office/drawing/2014/main" id="{32A5CBD0-FFA2-174C-A9EF-FEC0C0849DA2}"/>
              </a:ext>
            </a:extLst>
          </p:cNvPr>
          <p:cNvSpPr/>
          <p:nvPr/>
        </p:nvSpPr>
        <p:spPr>
          <a:xfrm>
            <a:off x="6663392" y="1148763"/>
            <a:ext cx="1064558" cy="157523"/>
          </a:xfrm>
          <a:prstGeom prst="roundRect">
            <a:avLst/>
          </a:prstGeom>
          <a:solidFill>
            <a:schemeClr val="accent1">
              <a:alpha val="30000"/>
            </a:schemeClr>
          </a:solid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ounded Rectangle 5">
            <a:extLst>
              <a:ext uri="{FF2B5EF4-FFF2-40B4-BE49-F238E27FC236}">
                <a16:creationId xmlns:a16="http://schemas.microsoft.com/office/drawing/2014/main" id="{220B1F87-9B05-B543-A47D-3548B43C15CE}"/>
              </a:ext>
            </a:extLst>
          </p:cNvPr>
          <p:cNvSpPr/>
          <p:nvPr/>
        </p:nvSpPr>
        <p:spPr>
          <a:xfrm>
            <a:off x="5545792" y="755063"/>
            <a:ext cx="1064558" cy="157523"/>
          </a:xfrm>
          <a:prstGeom prst="roundRect">
            <a:avLst/>
          </a:prstGeom>
          <a:solidFill>
            <a:schemeClr val="accent1">
              <a:alpha val="30000"/>
            </a:schemeClr>
          </a:solid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ounded Rectangle 6">
            <a:extLst>
              <a:ext uri="{FF2B5EF4-FFF2-40B4-BE49-F238E27FC236}">
                <a16:creationId xmlns:a16="http://schemas.microsoft.com/office/drawing/2014/main" id="{9560F16B-1BBC-C64E-8C2D-C49E51B07FE1}"/>
              </a:ext>
            </a:extLst>
          </p:cNvPr>
          <p:cNvSpPr/>
          <p:nvPr/>
        </p:nvSpPr>
        <p:spPr>
          <a:xfrm>
            <a:off x="5545792" y="158163"/>
            <a:ext cx="521633" cy="157523"/>
          </a:xfrm>
          <a:prstGeom prst="roundRect">
            <a:avLst/>
          </a:prstGeom>
          <a:solidFill>
            <a:schemeClr val="accent1">
              <a:alpha val="30000"/>
            </a:schemeClr>
          </a:solid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Line Callout 2 8">
            <a:extLst>
              <a:ext uri="{FF2B5EF4-FFF2-40B4-BE49-F238E27FC236}">
                <a16:creationId xmlns:a16="http://schemas.microsoft.com/office/drawing/2014/main" id="{500CEA6F-314B-B047-8FF8-071215C4D3C2}"/>
              </a:ext>
            </a:extLst>
          </p:cNvPr>
          <p:cNvSpPr/>
          <p:nvPr/>
        </p:nvSpPr>
        <p:spPr>
          <a:xfrm>
            <a:off x="325354" y="675575"/>
            <a:ext cx="1764703" cy="563582"/>
          </a:xfrm>
          <a:prstGeom prst="borderCallout2">
            <a:avLst>
              <a:gd name="adj1" fmla="val 47847"/>
              <a:gd name="adj2" fmla="val 105339"/>
              <a:gd name="adj3" fmla="val 28520"/>
              <a:gd name="adj4" fmla="val 119890"/>
              <a:gd name="adj5" fmla="val -41778"/>
              <a:gd name="adj6" fmla="val 120310"/>
            </a:avLst>
          </a:prstGeom>
          <a:solidFill>
            <a:srgbClr val="FFFED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bg1">
                    <a:lumMod val="50000"/>
                  </a:schemeClr>
                </a:solidFill>
              </a:rPr>
              <a:t>åpne nettsiden: </a:t>
            </a:r>
            <a:r>
              <a:rPr lang="nb-NO" sz="1200" b="1" dirty="0" err="1">
                <a:solidFill>
                  <a:schemeClr val="bg1">
                    <a:lumMod val="50000"/>
                  </a:schemeClr>
                </a:solidFill>
              </a:rPr>
              <a:t>www.bedreinnsikt.no</a:t>
            </a:r>
            <a:endParaRPr lang="nb-NO" sz="1200" b="1" dirty="0">
              <a:solidFill>
                <a:schemeClr val="bg1">
                  <a:lumMod val="50000"/>
                </a:schemeClr>
              </a:solidFill>
            </a:endParaRPr>
          </a:p>
        </p:txBody>
      </p:sp>
      <p:sp>
        <p:nvSpPr>
          <p:cNvPr id="10" name="Hexagon 9">
            <a:extLst>
              <a:ext uri="{FF2B5EF4-FFF2-40B4-BE49-F238E27FC236}">
                <a16:creationId xmlns:a16="http://schemas.microsoft.com/office/drawing/2014/main" id="{9F0A7340-CE74-214E-98E8-765DEECBE525}"/>
              </a:ext>
            </a:extLst>
          </p:cNvPr>
          <p:cNvSpPr/>
          <p:nvPr/>
        </p:nvSpPr>
        <p:spPr>
          <a:xfrm>
            <a:off x="122346" y="602561"/>
            <a:ext cx="331074" cy="285409"/>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600" b="1" dirty="0">
                <a:solidFill>
                  <a:schemeClr val="bg1">
                    <a:lumMod val="50000"/>
                  </a:schemeClr>
                </a:solidFill>
                <a:latin typeface="Bradley Hand ITC" panose="03070402050302030203" pitchFamily="66" charset="77"/>
              </a:rPr>
              <a:t>1</a:t>
            </a:r>
          </a:p>
        </p:txBody>
      </p:sp>
      <p:sp>
        <p:nvSpPr>
          <p:cNvPr id="12" name="Line Callout 2 11">
            <a:extLst>
              <a:ext uri="{FF2B5EF4-FFF2-40B4-BE49-F238E27FC236}">
                <a16:creationId xmlns:a16="http://schemas.microsoft.com/office/drawing/2014/main" id="{3B6B5764-487F-4747-8232-09287C29D450}"/>
              </a:ext>
            </a:extLst>
          </p:cNvPr>
          <p:cNvSpPr/>
          <p:nvPr/>
        </p:nvSpPr>
        <p:spPr>
          <a:xfrm>
            <a:off x="5467994" y="3732485"/>
            <a:ext cx="3371206" cy="480286"/>
          </a:xfrm>
          <a:prstGeom prst="borderCallout2">
            <a:avLst>
              <a:gd name="adj1" fmla="val -13349"/>
              <a:gd name="adj2" fmla="val 83192"/>
              <a:gd name="adj3" fmla="val -482036"/>
              <a:gd name="adj4" fmla="val 82387"/>
              <a:gd name="adj5" fmla="val -520268"/>
              <a:gd name="adj6" fmla="val 72705"/>
            </a:avLst>
          </a:prstGeom>
          <a:solidFill>
            <a:srgbClr val="FFFED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bg1">
                    <a:lumMod val="50000"/>
                  </a:schemeClr>
                </a:solidFill>
              </a:rPr>
              <a:t>naviger til: </a:t>
            </a:r>
          </a:p>
          <a:p>
            <a:pPr algn="ctr"/>
            <a:r>
              <a:rPr lang="nb-NO" sz="1200" b="1" dirty="0">
                <a:solidFill>
                  <a:schemeClr val="bg1">
                    <a:lumMod val="50000"/>
                  </a:schemeClr>
                </a:solidFill>
              </a:rPr>
              <a:t>ANALYSE</a:t>
            </a:r>
            <a:r>
              <a:rPr lang="nb-NO" sz="1200" dirty="0">
                <a:solidFill>
                  <a:schemeClr val="bg1">
                    <a:lumMod val="50000"/>
                  </a:schemeClr>
                </a:solidFill>
              </a:rPr>
              <a:t> – </a:t>
            </a:r>
            <a:r>
              <a:rPr lang="nb-NO" sz="1200" b="1" dirty="0">
                <a:solidFill>
                  <a:schemeClr val="bg1">
                    <a:lumMod val="50000"/>
                  </a:schemeClr>
                </a:solidFill>
              </a:rPr>
              <a:t>MEETUPS</a:t>
            </a:r>
            <a:r>
              <a:rPr lang="nb-NO" sz="1200" dirty="0">
                <a:solidFill>
                  <a:schemeClr val="bg1">
                    <a:lumMod val="50000"/>
                  </a:schemeClr>
                </a:solidFill>
              </a:rPr>
              <a:t> – </a:t>
            </a:r>
            <a:r>
              <a:rPr lang="nb-NO" sz="1200" b="1" dirty="0">
                <a:solidFill>
                  <a:schemeClr val="bg1">
                    <a:lumMod val="50000"/>
                  </a:schemeClr>
                </a:solidFill>
              </a:rPr>
              <a:t>DESIGN WORKSHOP</a:t>
            </a:r>
          </a:p>
        </p:txBody>
      </p:sp>
      <p:sp>
        <p:nvSpPr>
          <p:cNvPr id="13" name="Hexagon 12">
            <a:extLst>
              <a:ext uri="{FF2B5EF4-FFF2-40B4-BE49-F238E27FC236}">
                <a16:creationId xmlns:a16="http://schemas.microsoft.com/office/drawing/2014/main" id="{FF70227A-E448-D740-A8E4-7CCEB492E37B}"/>
              </a:ext>
            </a:extLst>
          </p:cNvPr>
          <p:cNvSpPr/>
          <p:nvPr/>
        </p:nvSpPr>
        <p:spPr>
          <a:xfrm>
            <a:off x="5264986" y="3659471"/>
            <a:ext cx="331074" cy="285409"/>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600" b="1" dirty="0">
                <a:solidFill>
                  <a:schemeClr val="bg1">
                    <a:lumMod val="50000"/>
                  </a:schemeClr>
                </a:solidFill>
                <a:latin typeface="Bradley Hand ITC" panose="03070402050302030203" pitchFamily="66" charset="77"/>
              </a:rPr>
              <a:t>2</a:t>
            </a:r>
          </a:p>
        </p:txBody>
      </p:sp>
      <p:sp>
        <p:nvSpPr>
          <p:cNvPr id="14" name="Line Callout 2 13">
            <a:extLst>
              <a:ext uri="{FF2B5EF4-FFF2-40B4-BE49-F238E27FC236}">
                <a16:creationId xmlns:a16="http://schemas.microsoft.com/office/drawing/2014/main" id="{16DACD92-3E9E-3345-B6C6-9F968845A883}"/>
              </a:ext>
            </a:extLst>
          </p:cNvPr>
          <p:cNvSpPr/>
          <p:nvPr/>
        </p:nvSpPr>
        <p:spPr>
          <a:xfrm>
            <a:off x="5767294" y="4461339"/>
            <a:ext cx="2745335" cy="480286"/>
          </a:xfrm>
          <a:prstGeom prst="borderCallout2">
            <a:avLst>
              <a:gd name="adj1" fmla="val 70512"/>
              <a:gd name="adj2" fmla="val -5498"/>
              <a:gd name="adj3" fmla="val 68726"/>
              <a:gd name="adj4" fmla="val -21252"/>
              <a:gd name="adj5" fmla="val 3295"/>
              <a:gd name="adj6" fmla="val -37598"/>
            </a:avLst>
          </a:prstGeom>
          <a:solidFill>
            <a:srgbClr val="FFFED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bg1">
                    <a:lumMod val="50000"/>
                  </a:schemeClr>
                </a:solidFill>
              </a:rPr>
              <a:t>last ned video med presentasjon </a:t>
            </a:r>
          </a:p>
          <a:p>
            <a:pPr algn="ctr"/>
            <a:r>
              <a:rPr lang="nb-NO" sz="1200" dirty="0">
                <a:solidFill>
                  <a:schemeClr val="bg1">
                    <a:lumMod val="50000"/>
                  </a:schemeClr>
                </a:solidFill>
              </a:rPr>
              <a:t>av kundens forslag til </a:t>
            </a:r>
            <a:r>
              <a:rPr lang="nb-NO" sz="1200" dirty="0" err="1">
                <a:solidFill>
                  <a:schemeClr val="bg1">
                    <a:lumMod val="50000"/>
                  </a:schemeClr>
                </a:solidFill>
              </a:rPr>
              <a:t>dashboard</a:t>
            </a:r>
            <a:endParaRPr lang="nb-NO" sz="1200" b="1" dirty="0">
              <a:solidFill>
                <a:schemeClr val="bg1">
                  <a:lumMod val="50000"/>
                </a:schemeClr>
              </a:solidFill>
            </a:endParaRPr>
          </a:p>
        </p:txBody>
      </p:sp>
      <p:sp>
        <p:nvSpPr>
          <p:cNvPr id="15" name="Hexagon 14">
            <a:extLst>
              <a:ext uri="{FF2B5EF4-FFF2-40B4-BE49-F238E27FC236}">
                <a16:creationId xmlns:a16="http://schemas.microsoft.com/office/drawing/2014/main" id="{33501F72-06DC-A44B-95DC-EDCB027C6C94}"/>
              </a:ext>
            </a:extLst>
          </p:cNvPr>
          <p:cNvSpPr/>
          <p:nvPr/>
        </p:nvSpPr>
        <p:spPr>
          <a:xfrm>
            <a:off x="5564286" y="4388325"/>
            <a:ext cx="331074" cy="285409"/>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600" b="1" dirty="0">
                <a:solidFill>
                  <a:schemeClr val="bg1">
                    <a:lumMod val="50000"/>
                  </a:schemeClr>
                </a:solidFill>
                <a:latin typeface="Bradley Hand ITC" panose="03070402050302030203" pitchFamily="66" charset="77"/>
              </a:rPr>
              <a:t>3</a:t>
            </a:r>
          </a:p>
        </p:txBody>
      </p:sp>
    </p:spTree>
    <p:extLst>
      <p:ext uri="{BB962C8B-B14F-4D97-AF65-F5344CB8AC3E}">
        <p14:creationId xmlns:p14="http://schemas.microsoft.com/office/powerpoint/2010/main" val="3909374024"/>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A30443-B519-CF4F-8DC9-7EDF5C476B23}"/>
              </a:ext>
            </a:extLst>
          </p:cNvPr>
          <p:cNvSpPr txBox="1"/>
          <p:nvPr/>
        </p:nvSpPr>
        <p:spPr>
          <a:xfrm>
            <a:off x="0" y="2157045"/>
            <a:ext cx="9144000" cy="830997"/>
          </a:xfrm>
          <a:prstGeom prst="rect">
            <a:avLst/>
          </a:prstGeom>
          <a:noFill/>
        </p:spPr>
        <p:txBody>
          <a:bodyPr wrap="square" rtlCol="0">
            <a:spAutoFit/>
          </a:bodyPr>
          <a:lstStyle/>
          <a:p>
            <a:pPr algn="ctr"/>
            <a:r>
              <a:rPr lang="nb-NO" sz="4800" dirty="0">
                <a:latin typeface="Bradley Hand ITC" panose="03070402050302030203" pitchFamily="66" charset="77"/>
              </a:rPr>
              <a:t>Velg riktig visualisering</a:t>
            </a:r>
          </a:p>
        </p:txBody>
      </p:sp>
    </p:spTree>
    <p:extLst>
      <p:ext uri="{BB962C8B-B14F-4D97-AF65-F5344CB8AC3E}">
        <p14:creationId xmlns:p14="http://schemas.microsoft.com/office/powerpoint/2010/main" val="130534420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005FC9-744A-6941-B3B0-6552E711FF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7284" y="211130"/>
            <a:ext cx="952500" cy="571500"/>
          </a:xfrm>
          <a:prstGeom prst="rect">
            <a:avLst/>
          </a:prstGeom>
        </p:spPr>
      </p:pic>
      <p:sp>
        <p:nvSpPr>
          <p:cNvPr id="3" name="TextBox 2">
            <a:extLst>
              <a:ext uri="{FF2B5EF4-FFF2-40B4-BE49-F238E27FC236}">
                <a16:creationId xmlns:a16="http://schemas.microsoft.com/office/drawing/2014/main" id="{253F388B-CDD2-7E4E-82DC-5B14AFFC785A}"/>
              </a:ext>
            </a:extLst>
          </p:cNvPr>
          <p:cNvSpPr txBox="1"/>
          <p:nvPr/>
        </p:nvSpPr>
        <p:spPr>
          <a:xfrm>
            <a:off x="250485" y="852637"/>
            <a:ext cx="949299" cy="246221"/>
          </a:xfrm>
          <a:prstGeom prst="rect">
            <a:avLst/>
          </a:prstGeom>
          <a:noFill/>
        </p:spPr>
        <p:txBody>
          <a:bodyPr wrap="none" rtlCol="0">
            <a:spAutoFit/>
          </a:bodyPr>
          <a:lstStyle/>
          <a:p>
            <a:r>
              <a:rPr lang="nb-NO" sz="1000" dirty="0">
                <a:solidFill>
                  <a:schemeClr val="tx2">
                    <a:lumMod val="60000"/>
                    <a:lumOff val="40000"/>
                  </a:schemeClr>
                </a:solidFill>
              </a:rPr>
              <a:t>Arealdiagram</a:t>
            </a:r>
          </a:p>
        </p:txBody>
      </p:sp>
      <p:pic>
        <p:nvPicPr>
          <p:cNvPr id="4" name="Picture 3">
            <a:extLst>
              <a:ext uri="{FF2B5EF4-FFF2-40B4-BE49-F238E27FC236}">
                <a16:creationId xmlns:a16="http://schemas.microsoft.com/office/drawing/2014/main" id="{97D53A36-2960-6940-ACE7-3E4AA08F47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9987" y="200150"/>
            <a:ext cx="949299" cy="800236"/>
          </a:xfrm>
          <a:prstGeom prst="rect">
            <a:avLst/>
          </a:prstGeom>
        </p:spPr>
      </p:pic>
      <p:sp>
        <p:nvSpPr>
          <p:cNvPr id="5" name="TextBox 4">
            <a:extLst>
              <a:ext uri="{FF2B5EF4-FFF2-40B4-BE49-F238E27FC236}">
                <a16:creationId xmlns:a16="http://schemas.microsoft.com/office/drawing/2014/main" id="{B10C4273-C875-EF42-94D6-CC1303E877AF}"/>
              </a:ext>
            </a:extLst>
          </p:cNvPr>
          <p:cNvSpPr txBox="1"/>
          <p:nvPr/>
        </p:nvSpPr>
        <p:spPr>
          <a:xfrm>
            <a:off x="1426249" y="1007185"/>
            <a:ext cx="1023037" cy="246221"/>
          </a:xfrm>
          <a:prstGeom prst="rect">
            <a:avLst/>
          </a:prstGeom>
          <a:noFill/>
        </p:spPr>
        <p:txBody>
          <a:bodyPr wrap="none" rtlCol="0">
            <a:spAutoFit/>
          </a:bodyPr>
          <a:lstStyle/>
          <a:p>
            <a:r>
              <a:rPr lang="nb-NO" sz="1000" dirty="0">
                <a:solidFill>
                  <a:schemeClr val="tx2">
                    <a:lumMod val="60000"/>
                    <a:lumOff val="40000"/>
                  </a:schemeClr>
                </a:solidFill>
              </a:rPr>
              <a:t>Stolpediagram</a:t>
            </a:r>
          </a:p>
        </p:txBody>
      </p:sp>
      <p:sp>
        <p:nvSpPr>
          <p:cNvPr id="6" name="TextBox 5">
            <a:extLst>
              <a:ext uri="{FF2B5EF4-FFF2-40B4-BE49-F238E27FC236}">
                <a16:creationId xmlns:a16="http://schemas.microsoft.com/office/drawing/2014/main" id="{B94E27D2-F79B-3D44-B2F8-1454A806253C}"/>
              </a:ext>
            </a:extLst>
          </p:cNvPr>
          <p:cNvSpPr txBox="1"/>
          <p:nvPr/>
        </p:nvSpPr>
        <p:spPr>
          <a:xfrm>
            <a:off x="2749489" y="877275"/>
            <a:ext cx="1124026" cy="246221"/>
          </a:xfrm>
          <a:prstGeom prst="rect">
            <a:avLst/>
          </a:prstGeom>
          <a:noFill/>
        </p:spPr>
        <p:txBody>
          <a:bodyPr wrap="none" rtlCol="0">
            <a:spAutoFit/>
          </a:bodyPr>
          <a:lstStyle/>
          <a:p>
            <a:r>
              <a:rPr lang="nb-NO" sz="1000" dirty="0">
                <a:solidFill>
                  <a:schemeClr val="tx2">
                    <a:lumMod val="60000"/>
                    <a:lumOff val="40000"/>
                  </a:schemeClr>
                </a:solidFill>
              </a:rPr>
              <a:t>Kolonnediagram</a:t>
            </a:r>
          </a:p>
        </p:txBody>
      </p:sp>
      <p:pic>
        <p:nvPicPr>
          <p:cNvPr id="7" name="Picture 6">
            <a:extLst>
              <a:ext uri="{FF2B5EF4-FFF2-40B4-BE49-F238E27FC236}">
                <a16:creationId xmlns:a16="http://schemas.microsoft.com/office/drawing/2014/main" id="{ACB5C0D4-34DC-954F-878F-0CCBB9677D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75751" y="196401"/>
            <a:ext cx="1327080" cy="641568"/>
          </a:xfrm>
          <a:prstGeom prst="rect">
            <a:avLst/>
          </a:prstGeom>
        </p:spPr>
      </p:pic>
      <p:pic>
        <p:nvPicPr>
          <p:cNvPr id="8" name="Picture 7">
            <a:extLst>
              <a:ext uri="{FF2B5EF4-FFF2-40B4-BE49-F238E27FC236}">
                <a16:creationId xmlns:a16="http://schemas.microsoft.com/office/drawing/2014/main" id="{45D2349E-B899-BD4C-900A-47B08969AFE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69964" y="231435"/>
            <a:ext cx="952500" cy="571500"/>
          </a:xfrm>
          <a:prstGeom prst="rect">
            <a:avLst/>
          </a:prstGeom>
        </p:spPr>
      </p:pic>
      <p:sp>
        <p:nvSpPr>
          <p:cNvPr id="9" name="TextBox 8">
            <a:extLst>
              <a:ext uri="{FF2B5EF4-FFF2-40B4-BE49-F238E27FC236}">
                <a16:creationId xmlns:a16="http://schemas.microsoft.com/office/drawing/2014/main" id="{00A3246D-59E7-B543-A0D3-CC7E60ABE2D5}"/>
              </a:ext>
            </a:extLst>
          </p:cNvPr>
          <p:cNvSpPr txBox="1"/>
          <p:nvPr/>
        </p:nvSpPr>
        <p:spPr>
          <a:xfrm>
            <a:off x="4173718" y="837969"/>
            <a:ext cx="1343638" cy="246221"/>
          </a:xfrm>
          <a:prstGeom prst="rect">
            <a:avLst/>
          </a:prstGeom>
          <a:noFill/>
        </p:spPr>
        <p:txBody>
          <a:bodyPr wrap="none" rtlCol="0">
            <a:spAutoFit/>
          </a:bodyPr>
          <a:lstStyle/>
          <a:p>
            <a:r>
              <a:rPr lang="nb-NO" sz="1000" dirty="0">
                <a:solidFill>
                  <a:schemeClr val="tx2">
                    <a:lumMod val="60000"/>
                    <a:lumOff val="40000"/>
                  </a:schemeClr>
                </a:solidFill>
              </a:rPr>
              <a:t>Kort med flere rader</a:t>
            </a:r>
          </a:p>
        </p:txBody>
      </p:sp>
      <p:sp>
        <p:nvSpPr>
          <p:cNvPr id="10" name="TextBox 9">
            <a:extLst>
              <a:ext uri="{FF2B5EF4-FFF2-40B4-BE49-F238E27FC236}">
                <a16:creationId xmlns:a16="http://schemas.microsoft.com/office/drawing/2014/main" id="{5C01BD87-8B3B-164A-8668-E2D3494C466C}"/>
              </a:ext>
            </a:extLst>
          </p:cNvPr>
          <p:cNvSpPr txBox="1"/>
          <p:nvPr/>
        </p:nvSpPr>
        <p:spPr>
          <a:xfrm>
            <a:off x="5566973" y="793311"/>
            <a:ext cx="1107996" cy="246221"/>
          </a:xfrm>
          <a:prstGeom prst="rect">
            <a:avLst/>
          </a:prstGeom>
          <a:noFill/>
        </p:spPr>
        <p:txBody>
          <a:bodyPr wrap="none" rtlCol="0">
            <a:spAutoFit/>
          </a:bodyPr>
          <a:lstStyle/>
          <a:p>
            <a:r>
              <a:rPr lang="nb-NO" sz="1000" dirty="0">
                <a:solidFill>
                  <a:schemeClr val="tx2">
                    <a:lumMod val="60000"/>
                    <a:lumOff val="40000"/>
                  </a:schemeClr>
                </a:solidFill>
              </a:rPr>
              <a:t>Kort med én rad</a:t>
            </a:r>
          </a:p>
        </p:txBody>
      </p:sp>
      <p:pic>
        <p:nvPicPr>
          <p:cNvPr id="11" name="Picture 10">
            <a:extLst>
              <a:ext uri="{FF2B5EF4-FFF2-40B4-BE49-F238E27FC236}">
                <a16:creationId xmlns:a16="http://schemas.microsoft.com/office/drawing/2014/main" id="{B2C2C6B3-703A-6B47-A66C-2B9C07D1519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58501" y="257466"/>
            <a:ext cx="952500" cy="544286"/>
          </a:xfrm>
          <a:prstGeom prst="rect">
            <a:avLst/>
          </a:prstGeom>
        </p:spPr>
      </p:pic>
      <p:pic>
        <p:nvPicPr>
          <p:cNvPr id="12" name="Picture 11">
            <a:extLst>
              <a:ext uri="{FF2B5EF4-FFF2-40B4-BE49-F238E27FC236}">
                <a16:creationId xmlns:a16="http://schemas.microsoft.com/office/drawing/2014/main" id="{E4D23B7E-0648-614A-81B3-F72C95F474F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81498" y="125435"/>
            <a:ext cx="1107996" cy="914097"/>
          </a:xfrm>
          <a:prstGeom prst="rect">
            <a:avLst/>
          </a:prstGeom>
        </p:spPr>
      </p:pic>
      <p:sp>
        <p:nvSpPr>
          <p:cNvPr id="13" name="TextBox 12">
            <a:extLst>
              <a:ext uri="{FF2B5EF4-FFF2-40B4-BE49-F238E27FC236}">
                <a16:creationId xmlns:a16="http://schemas.microsoft.com/office/drawing/2014/main" id="{44B885BC-0070-CF41-9316-B408419DF3DE}"/>
              </a:ext>
            </a:extLst>
          </p:cNvPr>
          <p:cNvSpPr txBox="1"/>
          <p:nvPr/>
        </p:nvSpPr>
        <p:spPr>
          <a:xfrm>
            <a:off x="6975173" y="1007184"/>
            <a:ext cx="1463862" cy="246221"/>
          </a:xfrm>
          <a:prstGeom prst="rect">
            <a:avLst/>
          </a:prstGeom>
          <a:noFill/>
        </p:spPr>
        <p:txBody>
          <a:bodyPr wrap="none" rtlCol="0">
            <a:spAutoFit/>
          </a:bodyPr>
          <a:lstStyle/>
          <a:p>
            <a:r>
              <a:rPr lang="nb-NO" sz="1000" dirty="0">
                <a:solidFill>
                  <a:schemeClr val="tx2">
                    <a:lumMod val="60000"/>
                    <a:lumOff val="40000"/>
                  </a:schemeClr>
                </a:solidFill>
              </a:rPr>
              <a:t>Kombinasjonsdiagram</a:t>
            </a:r>
          </a:p>
        </p:txBody>
      </p:sp>
      <p:pic>
        <p:nvPicPr>
          <p:cNvPr id="14" name="Picture 13">
            <a:extLst>
              <a:ext uri="{FF2B5EF4-FFF2-40B4-BE49-F238E27FC236}">
                <a16:creationId xmlns:a16="http://schemas.microsoft.com/office/drawing/2014/main" id="{1329256C-4FB7-F948-8772-B667ED4CDE9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47284" y="1508059"/>
            <a:ext cx="1072469" cy="626492"/>
          </a:xfrm>
          <a:prstGeom prst="rect">
            <a:avLst/>
          </a:prstGeom>
        </p:spPr>
      </p:pic>
      <p:sp>
        <p:nvSpPr>
          <p:cNvPr id="15" name="TextBox 14">
            <a:extLst>
              <a:ext uri="{FF2B5EF4-FFF2-40B4-BE49-F238E27FC236}">
                <a16:creationId xmlns:a16="http://schemas.microsoft.com/office/drawing/2014/main" id="{E8FCD83C-9273-E84E-8C0A-5E698DC4B99C}"/>
              </a:ext>
            </a:extLst>
          </p:cNvPr>
          <p:cNvSpPr txBox="1"/>
          <p:nvPr/>
        </p:nvSpPr>
        <p:spPr>
          <a:xfrm>
            <a:off x="229520" y="2134551"/>
            <a:ext cx="1107996" cy="246221"/>
          </a:xfrm>
          <a:prstGeom prst="rect">
            <a:avLst/>
          </a:prstGeom>
          <a:noFill/>
        </p:spPr>
        <p:txBody>
          <a:bodyPr wrap="none" rtlCol="0">
            <a:spAutoFit/>
          </a:bodyPr>
          <a:lstStyle/>
          <a:p>
            <a:r>
              <a:rPr lang="nb-NO" sz="1000" dirty="0">
                <a:solidFill>
                  <a:schemeClr val="tx2">
                    <a:lumMod val="60000"/>
                    <a:lumOff val="40000"/>
                  </a:schemeClr>
                </a:solidFill>
              </a:rPr>
              <a:t>Hjuldiagrammer</a:t>
            </a:r>
          </a:p>
        </p:txBody>
      </p:sp>
      <p:pic>
        <p:nvPicPr>
          <p:cNvPr id="16" name="Picture 15">
            <a:extLst>
              <a:ext uri="{FF2B5EF4-FFF2-40B4-BE49-F238E27FC236}">
                <a16:creationId xmlns:a16="http://schemas.microsoft.com/office/drawing/2014/main" id="{DC189BCB-8995-0943-A9D0-B421ABA4FF6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22781" y="1471529"/>
            <a:ext cx="1124026" cy="662505"/>
          </a:xfrm>
          <a:prstGeom prst="rect">
            <a:avLst/>
          </a:prstGeom>
        </p:spPr>
      </p:pic>
      <p:sp>
        <p:nvSpPr>
          <p:cNvPr id="17" name="TextBox 16">
            <a:extLst>
              <a:ext uri="{FF2B5EF4-FFF2-40B4-BE49-F238E27FC236}">
                <a16:creationId xmlns:a16="http://schemas.microsoft.com/office/drawing/2014/main" id="{1C973062-EAA4-2C44-9045-425F1B035A82}"/>
              </a:ext>
            </a:extLst>
          </p:cNvPr>
          <p:cNvSpPr txBox="1"/>
          <p:nvPr/>
        </p:nvSpPr>
        <p:spPr>
          <a:xfrm>
            <a:off x="1646133" y="2134551"/>
            <a:ext cx="1178528" cy="246221"/>
          </a:xfrm>
          <a:prstGeom prst="rect">
            <a:avLst/>
          </a:prstGeom>
          <a:noFill/>
        </p:spPr>
        <p:txBody>
          <a:bodyPr wrap="none" rtlCol="0">
            <a:spAutoFit/>
          </a:bodyPr>
          <a:lstStyle/>
          <a:p>
            <a:r>
              <a:rPr lang="nb-NO" sz="1000" dirty="0">
                <a:solidFill>
                  <a:schemeClr val="tx2">
                    <a:lumMod val="60000"/>
                    <a:lumOff val="40000"/>
                  </a:schemeClr>
                </a:solidFill>
              </a:rPr>
              <a:t>Traktdiagrammer</a:t>
            </a:r>
          </a:p>
        </p:txBody>
      </p:sp>
      <p:pic>
        <p:nvPicPr>
          <p:cNvPr id="18" name="Picture 17">
            <a:extLst>
              <a:ext uri="{FF2B5EF4-FFF2-40B4-BE49-F238E27FC236}">
                <a16:creationId xmlns:a16="http://schemas.microsoft.com/office/drawing/2014/main" id="{8651D45A-76BF-B844-BBD3-64E1BB9C357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218480" y="1456710"/>
            <a:ext cx="1327080" cy="639474"/>
          </a:xfrm>
          <a:prstGeom prst="rect">
            <a:avLst/>
          </a:prstGeom>
        </p:spPr>
      </p:pic>
      <p:sp>
        <p:nvSpPr>
          <p:cNvPr id="19" name="TextBox 18">
            <a:extLst>
              <a:ext uri="{FF2B5EF4-FFF2-40B4-BE49-F238E27FC236}">
                <a16:creationId xmlns:a16="http://schemas.microsoft.com/office/drawing/2014/main" id="{F214245F-A614-974C-9563-7F31770C106F}"/>
              </a:ext>
            </a:extLst>
          </p:cNvPr>
          <p:cNvSpPr txBox="1"/>
          <p:nvPr/>
        </p:nvSpPr>
        <p:spPr>
          <a:xfrm>
            <a:off x="3311502" y="2083280"/>
            <a:ext cx="1196161" cy="246221"/>
          </a:xfrm>
          <a:prstGeom prst="rect">
            <a:avLst/>
          </a:prstGeom>
          <a:noFill/>
        </p:spPr>
        <p:txBody>
          <a:bodyPr wrap="none" rtlCol="0">
            <a:spAutoFit/>
          </a:bodyPr>
          <a:lstStyle/>
          <a:p>
            <a:r>
              <a:rPr lang="nb-NO" sz="1000" dirty="0">
                <a:solidFill>
                  <a:schemeClr val="tx2">
                    <a:lumMod val="60000"/>
                    <a:lumOff val="40000"/>
                  </a:schemeClr>
                </a:solidFill>
              </a:rPr>
              <a:t>Målerdiagrammer</a:t>
            </a:r>
          </a:p>
        </p:txBody>
      </p:sp>
      <p:pic>
        <p:nvPicPr>
          <p:cNvPr id="20" name="Picture 19">
            <a:extLst>
              <a:ext uri="{FF2B5EF4-FFF2-40B4-BE49-F238E27FC236}">
                <a16:creationId xmlns:a16="http://schemas.microsoft.com/office/drawing/2014/main" id="{0D90F03A-E818-EB46-A373-0F7B0328207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902851" y="1339231"/>
            <a:ext cx="894634" cy="673281"/>
          </a:xfrm>
          <a:prstGeom prst="rect">
            <a:avLst/>
          </a:prstGeom>
        </p:spPr>
      </p:pic>
      <p:sp>
        <p:nvSpPr>
          <p:cNvPr id="21" name="TextBox 20">
            <a:extLst>
              <a:ext uri="{FF2B5EF4-FFF2-40B4-BE49-F238E27FC236}">
                <a16:creationId xmlns:a16="http://schemas.microsoft.com/office/drawing/2014/main" id="{45FC5BDC-F4E2-C44D-AE71-6F1CB6171014}"/>
              </a:ext>
            </a:extLst>
          </p:cNvPr>
          <p:cNvSpPr txBox="1"/>
          <p:nvPr/>
        </p:nvSpPr>
        <p:spPr>
          <a:xfrm>
            <a:off x="4795047" y="2049842"/>
            <a:ext cx="1125629" cy="400110"/>
          </a:xfrm>
          <a:prstGeom prst="rect">
            <a:avLst/>
          </a:prstGeom>
          <a:noFill/>
        </p:spPr>
        <p:txBody>
          <a:bodyPr wrap="none" rtlCol="0">
            <a:spAutoFit/>
          </a:bodyPr>
          <a:lstStyle/>
          <a:p>
            <a:pPr algn="ctr"/>
            <a:r>
              <a:rPr lang="nb-NO" sz="1000" dirty="0">
                <a:solidFill>
                  <a:schemeClr val="tx2">
                    <a:lumMod val="60000"/>
                    <a:lumOff val="40000"/>
                  </a:schemeClr>
                </a:solidFill>
              </a:rPr>
              <a:t>Diagram over</a:t>
            </a:r>
          </a:p>
          <a:p>
            <a:pPr algn="ctr"/>
            <a:r>
              <a:rPr lang="nb-NO" sz="1000" dirty="0">
                <a:solidFill>
                  <a:schemeClr val="tx2">
                    <a:lumMod val="60000"/>
                    <a:lumOff val="40000"/>
                  </a:schemeClr>
                </a:solidFill>
              </a:rPr>
              <a:t>viktige påvirkere</a:t>
            </a:r>
          </a:p>
        </p:txBody>
      </p:sp>
      <p:pic>
        <p:nvPicPr>
          <p:cNvPr id="22" name="Picture 21">
            <a:extLst>
              <a:ext uri="{FF2B5EF4-FFF2-40B4-BE49-F238E27FC236}">
                <a16:creationId xmlns:a16="http://schemas.microsoft.com/office/drawing/2014/main" id="{6C746C36-CF28-3A42-BB99-9290861F511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389537" y="1253405"/>
            <a:ext cx="825308" cy="781357"/>
          </a:xfrm>
          <a:prstGeom prst="rect">
            <a:avLst/>
          </a:prstGeom>
        </p:spPr>
      </p:pic>
      <p:sp>
        <p:nvSpPr>
          <p:cNvPr id="23" name="TextBox 22">
            <a:extLst>
              <a:ext uri="{FF2B5EF4-FFF2-40B4-BE49-F238E27FC236}">
                <a16:creationId xmlns:a16="http://schemas.microsoft.com/office/drawing/2014/main" id="{E8688724-759C-4B40-8963-79F786EFF808}"/>
              </a:ext>
            </a:extLst>
          </p:cNvPr>
          <p:cNvSpPr txBox="1"/>
          <p:nvPr/>
        </p:nvSpPr>
        <p:spPr>
          <a:xfrm>
            <a:off x="6499412" y="2049842"/>
            <a:ext cx="548548" cy="246221"/>
          </a:xfrm>
          <a:prstGeom prst="rect">
            <a:avLst/>
          </a:prstGeom>
          <a:noFill/>
        </p:spPr>
        <p:txBody>
          <a:bodyPr wrap="none" rtlCol="0">
            <a:spAutoFit/>
          </a:bodyPr>
          <a:lstStyle/>
          <a:p>
            <a:r>
              <a:rPr lang="nb-NO" sz="1000" dirty="0">
                <a:solidFill>
                  <a:schemeClr val="tx2">
                    <a:lumMod val="60000"/>
                    <a:lumOff val="40000"/>
                  </a:schemeClr>
                </a:solidFill>
              </a:rPr>
              <a:t>KPI-er</a:t>
            </a:r>
          </a:p>
        </p:txBody>
      </p:sp>
      <p:pic>
        <p:nvPicPr>
          <p:cNvPr id="24" name="Picture 23">
            <a:extLst>
              <a:ext uri="{FF2B5EF4-FFF2-40B4-BE49-F238E27FC236}">
                <a16:creationId xmlns:a16="http://schemas.microsoft.com/office/drawing/2014/main" id="{BEDA37E7-930D-F045-B0E6-B89BEC53CD6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707104" y="1416844"/>
            <a:ext cx="1050359" cy="632998"/>
          </a:xfrm>
          <a:prstGeom prst="rect">
            <a:avLst/>
          </a:prstGeom>
        </p:spPr>
      </p:pic>
      <p:sp>
        <p:nvSpPr>
          <p:cNvPr id="25" name="TextBox 24">
            <a:extLst>
              <a:ext uri="{FF2B5EF4-FFF2-40B4-BE49-F238E27FC236}">
                <a16:creationId xmlns:a16="http://schemas.microsoft.com/office/drawing/2014/main" id="{91CDC4A7-D099-F24F-8EF6-603A6D702952}"/>
              </a:ext>
            </a:extLst>
          </p:cNvPr>
          <p:cNvSpPr txBox="1"/>
          <p:nvPr/>
        </p:nvSpPr>
        <p:spPr>
          <a:xfrm>
            <a:off x="7700555" y="2126786"/>
            <a:ext cx="1196161" cy="246221"/>
          </a:xfrm>
          <a:prstGeom prst="rect">
            <a:avLst/>
          </a:prstGeom>
          <a:noFill/>
        </p:spPr>
        <p:txBody>
          <a:bodyPr wrap="none" rtlCol="0">
            <a:spAutoFit/>
          </a:bodyPr>
          <a:lstStyle/>
          <a:p>
            <a:r>
              <a:rPr lang="nb-NO" sz="1000" dirty="0">
                <a:solidFill>
                  <a:schemeClr val="tx2">
                    <a:lumMod val="60000"/>
                    <a:lumOff val="40000"/>
                  </a:schemeClr>
                </a:solidFill>
              </a:rPr>
              <a:t>Linjediagrammer</a:t>
            </a:r>
          </a:p>
        </p:txBody>
      </p:sp>
      <p:pic>
        <p:nvPicPr>
          <p:cNvPr id="26" name="Picture 25">
            <a:extLst>
              <a:ext uri="{FF2B5EF4-FFF2-40B4-BE49-F238E27FC236}">
                <a16:creationId xmlns:a16="http://schemas.microsoft.com/office/drawing/2014/main" id="{07939F7A-92FB-E540-9AAC-6EC5CE00BEF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55439" y="2712273"/>
            <a:ext cx="1244548" cy="725299"/>
          </a:xfrm>
          <a:prstGeom prst="rect">
            <a:avLst/>
          </a:prstGeom>
        </p:spPr>
      </p:pic>
      <p:sp>
        <p:nvSpPr>
          <p:cNvPr id="27" name="TextBox 26">
            <a:extLst>
              <a:ext uri="{FF2B5EF4-FFF2-40B4-BE49-F238E27FC236}">
                <a16:creationId xmlns:a16="http://schemas.microsoft.com/office/drawing/2014/main" id="{DF93694B-CC7E-0C40-8F0C-8BDFB076EA80}"/>
              </a:ext>
            </a:extLst>
          </p:cNvPr>
          <p:cNvSpPr txBox="1"/>
          <p:nvPr/>
        </p:nvSpPr>
        <p:spPr>
          <a:xfrm>
            <a:off x="318253" y="3470307"/>
            <a:ext cx="752129" cy="246221"/>
          </a:xfrm>
          <a:prstGeom prst="rect">
            <a:avLst/>
          </a:prstGeom>
          <a:noFill/>
        </p:spPr>
        <p:txBody>
          <a:bodyPr wrap="none" rtlCol="0">
            <a:spAutoFit/>
          </a:bodyPr>
          <a:lstStyle/>
          <a:p>
            <a:r>
              <a:rPr lang="nb-NO" sz="1000" dirty="0">
                <a:solidFill>
                  <a:schemeClr val="tx2">
                    <a:lumMod val="60000"/>
                    <a:lumOff val="40000"/>
                  </a:schemeClr>
                </a:solidFill>
              </a:rPr>
              <a:t>Enkle kart</a:t>
            </a:r>
          </a:p>
        </p:txBody>
      </p:sp>
      <p:pic>
        <p:nvPicPr>
          <p:cNvPr id="28" name="Picture 27">
            <a:extLst>
              <a:ext uri="{FF2B5EF4-FFF2-40B4-BE49-F238E27FC236}">
                <a16:creationId xmlns:a16="http://schemas.microsoft.com/office/drawing/2014/main" id="{5F7991A4-C83E-FB49-BB88-C91A45B3712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794307" y="2711344"/>
            <a:ext cx="1244548" cy="638868"/>
          </a:xfrm>
          <a:prstGeom prst="rect">
            <a:avLst/>
          </a:prstGeom>
        </p:spPr>
      </p:pic>
      <p:sp>
        <p:nvSpPr>
          <p:cNvPr id="29" name="TextBox 28">
            <a:extLst>
              <a:ext uri="{FF2B5EF4-FFF2-40B4-BE49-F238E27FC236}">
                <a16:creationId xmlns:a16="http://schemas.microsoft.com/office/drawing/2014/main" id="{9C3C2988-1A23-E843-AE52-EDA104D8D93E}"/>
              </a:ext>
            </a:extLst>
          </p:cNvPr>
          <p:cNvSpPr txBox="1"/>
          <p:nvPr/>
        </p:nvSpPr>
        <p:spPr>
          <a:xfrm>
            <a:off x="1895288" y="3391827"/>
            <a:ext cx="861133" cy="246221"/>
          </a:xfrm>
          <a:prstGeom prst="rect">
            <a:avLst/>
          </a:prstGeom>
          <a:noFill/>
        </p:spPr>
        <p:txBody>
          <a:bodyPr wrap="none" rtlCol="0">
            <a:spAutoFit/>
          </a:bodyPr>
          <a:lstStyle/>
          <a:p>
            <a:r>
              <a:rPr lang="nb-NO" sz="1000" dirty="0" err="1">
                <a:solidFill>
                  <a:schemeClr val="tx2">
                    <a:lumMod val="60000"/>
                    <a:lumOff val="40000"/>
                  </a:schemeClr>
                </a:solidFill>
              </a:rPr>
              <a:t>ArcGIS</a:t>
            </a:r>
            <a:r>
              <a:rPr lang="nb-NO" sz="1000" dirty="0">
                <a:solidFill>
                  <a:schemeClr val="tx2">
                    <a:lumMod val="60000"/>
                    <a:lumOff val="40000"/>
                  </a:schemeClr>
                </a:solidFill>
              </a:rPr>
              <a:t>-kart</a:t>
            </a:r>
          </a:p>
        </p:txBody>
      </p:sp>
      <p:pic>
        <p:nvPicPr>
          <p:cNvPr id="30" name="Picture 29">
            <a:extLst>
              <a:ext uri="{FF2B5EF4-FFF2-40B4-BE49-F238E27FC236}">
                <a16:creationId xmlns:a16="http://schemas.microsoft.com/office/drawing/2014/main" id="{D49C64D3-1CB2-684F-930F-2BD5DC48431A}"/>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320960" y="2686977"/>
            <a:ext cx="977663" cy="896864"/>
          </a:xfrm>
          <a:prstGeom prst="rect">
            <a:avLst/>
          </a:prstGeom>
        </p:spPr>
      </p:pic>
      <p:sp>
        <p:nvSpPr>
          <p:cNvPr id="31" name="TextBox 30">
            <a:extLst>
              <a:ext uri="{FF2B5EF4-FFF2-40B4-BE49-F238E27FC236}">
                <a16:creationId xmlns:a16="http://schemas.microsoft.com/office/drawing/2014/main" id="{A4192C4C-267D-2B42-85C7-85FFA2541204}"/>
              </a:ext>
            </a:extLst>
          </p:cNvPr>
          <p:cNvSpPr txBox="1"/>
          <p:nvPr/>
        </p:nvSpPr>
        <p:spPr>
          <a:xfrm>
            <a:off x="3457771" y="3603270"/>
            <a:ext cx="704039" cy="246221"/>
          </a:xfrm>
          <a:prstGeom prst="rect">
            <a:avLst/>
          </a:prstGeom>
          <a:noFill/>
        </p:spPr>
        <p:txBody>
          <a:bodyPr wrap="none" rtlCol="0">
            <a:spAutoFit/>
          </a:bodyPr>
          <a:lstStyle/>
          <a:p>
            <a:r>
              <a:rPr lang="nb-NO" sz="1000" dirty="0">
                <a:solidFill>
                  <a:schemeClr val="tx2">
                    <a:lumMod val="60000"/>
                    <a:lumOff val="40000"/>
                  </a:schemeClr>
                </a:solidFill>
              </a:rPr>
              <a:t>Figurkart</a:t>
            </a:r>
          </a:p>
        </p:txBody>
      </p:sp>
      <p:pic>
        <p:nvPicPr>
          <p:cNvPr id="32" name="Picture 31">
            <a:extLst>
              <a:ext uri="{FF2B5EF4-FFF2-40B4-BE49-F238E27FC236}">
                <a16:creationId xmlns:a16="http://schemas.microsoft.com/office/drawing/2014/main" id="{790A80E8-E9A1-314E-A0C5-23D9AAE473CB}"/>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795047" y="2755217"/>
            <a:ext cx="1464351" cy="640047"/>
          </a:xfrm>
          <a:prstGeom prst="rect">
            <a:avLst/>
          </a:prstGeom>
        </p:spPr>
      </p:pic>
      <p:sp>
        <p:nvSpPr>
          <p:cNvPr id="33" name="TextBox 32">
            <a:extLst>
              <a:ext uri="{FF2B5EF4-FFF2-40B4-BE49-F238E27FC236}">
                <a16:creationId xmlns:a16="http://schemas.microsoft.com/office/drawing/2014/main" id="{36500BFA-8CD7-9942-A80E-8EF9EED437FF}"/>
              </a:ext>
            </a:extLst>
          </p:cNvPr>
          <p:cNvSpPr txBox="1"/>
          <p:nvPr/>
        </p:nvSpPr>
        <p:spPr>
          <a:xfrm>
            <a:off x="5143810" y="3480159"/>
            <a:ext cx="606256" cy="246221"/>
          </a:xfrm>
          <a:prstGeom prst="rect">
            <a:avLst/>
          </a:prstGeom>
          <a:noFill/>
        </p:spPr>
        <p:txBody>
          <a:bodyPr wrap="none" rtlCol="0">
            <a:spAutoFit/>
          </a:bodyPr>
          <a:lstStyle/>
          <a:p>
            <a:r>
              <a:rPr lang="nb-NO" sz="1000" dirty="0">
                <a:solidFill>
                  <a:schemeClr val="tx2">
                    <a:lumMod val="60000"/>
                    <a:lumOff val="40000"/>
                  </a:schemeClr>
                </a:solidFill>
              </a:rPr>
              <a:t>Matrise</a:t>
            </a:r>
          </a:p>
        </p:txBody>
      </p:sp>
      <p:sp>
        <p:nvSpPr>
          <p:cNvPr id="34" name="TextBox 33">
            <a:extLst>
              <a:ext uri="{FF2B5EF4-FFF2-40B4-BE49-F238E27FC236}">
                <a16:creationId xmlns:a16="http://schemas.microsoft.com/office/drawing/2014/main" id="{06093EFC-923E-274D-82B7-FBC46F45C697}"/>
              </a:ext>
            </a:extLst>
          </p:cNvPr>
          <p:cNvSpPr txBox="1"/>
          <p:nvPr/>
        </p:nvSpPr>
        <p:spPr>
          <a:xfrm>
            <a:off x="6560594" y="3591694"/>
            <a:ext cx="1029449" cy="246221"/>
          </a:xfrm>
          <a:prstGeom prst="rect">
            <a:avLst/>
          </a:prstGeom>
          <a:noFill/>
        </p:spPr>
        <p:txBody>
          <a:bodyPr wrap="none" rtlCol="0">
            <a:spAutoFit/>
          </a:bodyPr>
          <a:lstStyle/>
          <a:p>
            <a:r>
              <a:rPr lang="nb-NO" sz="1000" dirty="0">
                <a:solidFill>
                  <a:schemeClr val="tx2">
                    <a:lumMod val="60000"/>
                    <a:lumOff val="40000"/>
                  </a:schemeClr>
                </a:solidFill>
              </a:rPr>
              <a:t>Sektordiagram</a:t>
            </a:r>
          </a:p>
        </p:txBody>
      </p:sp>
      <p:sp>
        <p:nvSpPr>
          <p:cNvPr id="35" name="TextBox 34">
            <a:extLst>
              <a:ext uri="{FF2B5EF4-FFF2-40B4-BE49-F238E27FC236}">
                <a16:creationId xmlns:a16="http://schemas.microsoft.com/office/drawing/2014/main" id="{03B674E0-D597-154D-8F65-00EC4C311B13}"/>
              </a:ext>
            </a:extLst>
          </p:cNvPr>
          <p:cNvSpPr txBox="1"/>
          <p:nvPr/>
        </p:nvSpPr>
        <p:spPr>
          <a:xfrm>
            <a:off x="431498" y="4773328"/>
            <a:ext cx="955711" cy="246221"/>
          </a:xfrm>
          <a:prstGeom prst="rect">
            <a:avLst/>
          </a:prstGeom>
          <a:noFill/>
        </p:spPr>
        <p:txBody>
          <a:bodyPr wrap="none" rtlCol="0">
            <a:spAutoFit/>
          </a:bodyPr>
          <a:lstStyle/>
          <a:p>
            <a:r>
              <a:rPr lang="nb-NO" sz="1000" dirty="0">
                <a:solidFill>
                  <a:schemeClr val="tx2">
                    <a:lumMod val="60000"/>
                    <a:lumOff val="40000"/>
                  </a:schemeClr>
                </a:solidFill>
              </a:rPr>
              <a:t>Bånddiagram</a:t>
            </a:r>
          </a:p>
        </p:txBody>
      </p:sp>
      <p:sp>
        <p:nvSpPr>
          <p:cNvPr id="36" name="TextBox 35">
            <a:extLst>
              <a:ext uri="{FF2B5EF4-FFF2-40B4-BE49-F238E27FC236}">
                <a16:creationId xmlns:a16="http://schemas.microsoft.com/office/drawing/2014/main" id="{9E9F36AC-B350-6A4D-B6CA-89ED444DFE32}"/>
              </a:ext>
            </a:extLst>
          </p:cNvPr>
          <p:cNvSpPr txBox="1"/>
          <p:nvPr/>
        </p:nvSpPr>
        <p:spPr>
          <a:xfrm>
            <a:off x="1835469" y="4693134"/>
            <a:ext cx="974294" cy="400110"/>
          </a:xfrm>
          <a:prstGeom prst="rect">
            <a:avLst/>
          </a:prstGeom>
          <a:noFill/>
        </p:spPr>
        <p:txBody>
          <a:bodyPr wrap="square" rtlCol="0">
            <a:spAutoFit/>
          </a:bodyPr>
          <a:lstStyle/>
          <a:p>
            <a:pPr algn="ctr"/>
            <a:r>
              <a:rPr lang="nb-NO" sz="1000" dirty="0">
                <a:solidFill>
                  <a:schemeClr val="tx2">
                    <a:lumMod val="60000"/>
                    <a:lumOff val="40000"/>
                  </a:schemeClr>
                </a:solidFill>
              </a:rPr>
              <a:t>Punkt- og boblediagram</a:t>
            </a:r>
          </a:p>
        </p:txBody>
      </p:sp>
      <p:sp>
        <p:nvSpPr>
          <p:cNvPr id="37" name="TextBox 36">
            <a:extLst>
              <a:ext uri="{FF2B5EF4-FFF2-40B4-BE49-F238E27FC236}">
                <a16:creationId xmlns:a16="http://schemas.microsoft.com/office/drawing/2014/main" id="{9F51E9B4-8A52-4940-ACBC-6CFBEBFDD92B}"/>
              </a:ext>
            </a:extLst>
          </p:cNvPr>
          <p:cNvSpPr txBox="1"/>
          <p:nvPr/>
        </p:nvSpPr>
        <p:spPr>
          <a:xfrm>
            <a:off x="3205569" y="4727106"/>
            <a:ext cx="1132041" cy="400110"/>
          </a:xfrm>
          <a:prstGeom prst="rect">
            <a:avLst/>
          </a:prstGeom>
          <a:noFill/>
        </p:spPr>
        <p:txBody>
          <a:bodyPr wrap="none" rtlCol="0">
            <a:spAutoFit/>
          </a:bodyPr>
          <a:lstStyle/>
          <a:p>
            <a:pPr algn="ctr"/>
            <a:r>
              <a:rPr lang="nb-NO" sz="1000" dirty="0">
                <a:solidFill>
                  <a:schemeClr val="tx2">
                    <a:lumMod val="60000"/>
                    <a:lumOff val="40000"/>
                  </a:schemeClr>
                </a:solidFill>
              </a:rPr>
              <a:t>Punktdiagram</a:t>
            </a:r>
          </a:p>
          <a:p>
            <a:pPr algn="ctr"/>
            <a:r>
              <a:rPr lang="nb-NO" sz="1000" dirty="0">
                <a:solidFill>
                  <a:schemeClr val="tx2">
                    <a:lumMod val="60000"/>
                    <a:lumOff val="40000"/>
                  </a:schemeClr>
                </a:solidFill>
              </a:rPr>
              <a:t>med høy tetthet</a:t>
            </a:r>
          </a:p>
        </p:txBody>
      </p:sp>
      <p:sp>
        <p:nvSpPr>
          <p:cNvPr id="38" name="TextBox 37">
            <a:extLst>
              <a:ext uri="{FF2B5EF4-FFF2-40B4-BE49-F238E27FC236}">
                <a16:creationId xmlns:a16="http://schemas.microsoft.com/office/drawing/2014/main" id="{E939F789-39E2-9140-B15F-48BDA7E340FD}"/>
              </a:ext>
            </a:extLst>
          </p:cNvPr>
          <p:cNvSpPr txBox="1"/>
          <p:nvPr/>
        </p:nvSpPr>
        <p:spPr>
          <a:xfrm>
            <a:off x="4779923" y="4729394"/>
            <a:ext cx="574196" cy="246221"/>
          </a:xfrm>
          <a:prstGeom prst="rect">
            <a:avLst/>
          </a:prstGeom>
          <a:noFill/>
        </p:spPr>
        <p:txBody>
          <a:bodyPr wrap="none" rtlCol="0">
            <a:spAutoFit/>
          </a:bodyPr>
          <a:lstStyle/>
          <a:p>
            <a:r>
              <a:rPr lang="nb-NO" sz="1000" dirty="0" err="1">
                <a:solidFill>
                  <a:schemeClr val="tx2">
                    <a:lumMod val="60000"/>
                    <a:lumOff val="40000"/>
                  </a:schemeClr>
                </a:solidFill>
              </a:rPr>
              <a:t>Slicere</a:t>
            </a:r>
            <a:endParaRPr lang="nb-NO" sz="1000" dirty="0">
              <a:solidFill>
                <a:schemeClr val="tx2">
                  <a:lumMod val="60000"/>
                  <a:lumOff val="40000"/>
                </a:schemeClr>
              </a:solidFill>
            </a:endParaRPr>
          </a:p>
        </p:txBody>
      </p:sp>
      <p:sp>
        <p:nvSpPr>
          <p:cNvPr id="39" name="TextBox 38">
            <a:extLst>
              <a:ext uri="{FF2B5EF4-FFF2-40B4-BE49-F238E27FC236}">
                <a16:creationId xmlns:a16="http://schemas.microsoft.com/office/drawing/2014/main" id="{DDFBB1FB-53A9-1141-924E-F2F535D28FB2}"/>
              </a:ext>
            </a:extLst>
          </p:cNvPr>
          <p:cNvSpPr txBox="1"/>
          <p:nvPr/>
        </p:nvSpPr>
        <p:spPr>
          <a:xfrm>
            <a:off x="5867395" y="4616436"/>
            <a:ext cx="1202573" cy="246221"/>
          </a:xfrm>
          <a:prstGeom prst="rect">
            <a:avLst/>
          </a:prstGeom>
          <a:noFill/>
        </p:spPr>
        <p:txBody>
          <a:bodyPr wrap="none" rtlCol="0">
            <a:spAutoFit/>
          </a:bodyPr>
          <a:lstStyle/>
          <a:p>
            <a:r>
              <a:rPr lang="nb-NO" sz="1000" dirty="0">
                <a:solidFill>
                  <a:schemeClr val="tx2">
                    <a:lumMod val="60000"/>
                    <a:lumOff val="40000"/>
                  </a:schemeClr>
                </a:solidFill>
              </a:rPr>
              <a:t>Frittstående bilde</a:t>
            </a:r>
          </a:p>
        </p:txBody>
      </p:sp>
      <p:pic>
        <p:nvPicPr>
          <p:cNvPr id="40" name="Picture 39">
            <a:extLst>
              <a:ext uri="{FF2B5EF4-FFF2-40B4-BE49-F238E27FC236}">
                <a16:creationId xmlns:a16="http://schemas.microsoft.com/office/drawing/2014/main" id="{F88496DB-51F7-DC45-9C91-828DECC3097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646040" y="2589080"/>
            <a:ext cx="870916" cy="971683"/>
          </a:xfrm>
          <a:prstGeom prst="rect">
            <a:avLst/>
          </a:prstGeom>
        </p:spPr>
      </p:pic>
      <p:pic>
        <p:nvPicPr>
          <p:cNvPr id="41" name="Picture 40">
            <a:extLst>
              <a:ext uri="{FF2B5EF4-FFF2-40B4-BE49-F238E27FC236}">
                <a16:creationId xmlns:a16="http://schemas.microsoft.com/office/drawing/2014/main" id="{C8A7EA96-D196-BB49-927E-1EA82A50B61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911347" y="2683087"/>
            <a:ext cx="1068110" cy="971683"/>
          </a:xfrm>
          <a:prstGeom prst="rect">
            <a:avLst/>
          </a:prstGeom>
        </p:spPr>
      </p:pic>
      <p:sp>
        <p:nvSpPr>
          <p:cNvPr id="42" name="TextBox 41">
            <a:extLst>
              <a:ext uri="{FF2B5EF4-FFF2-40B4-BE49-F238E27FC236}">
                <a16:creationId xmlns:a16="http://schemas.microsoft.com/office/drawing/2014/main" id="{4EF2A7A2-6F11-D643-B78A-2B52687A5AC5}"/>
              </a:ext>
            </a:extLst>
          </p:cNvPr>
          <p:cNvSpPr txBox="1"/>
          <p:nvPr/>
        </p:nvSpPr>
        <p:spPr>
          <a:xfrm>
            <a:off x="7928885" y="3737794"/>
            <a:ext cx="1011257" cy="400110"/>
          </a:xfrm>
          <a:prstGeom prst="rect">
            <a:avLst/>
          </a:prstGeom>
          <a:noFill/>
        </p:spPr>
        <p:txBody>
          <a:bodyPr wrap="square" rtlCol="0">
            <a:spAutoFit/>
          </a:bodyPr>
          <a:lstStyle/>
          <a:p>
            <a:pPr algn="ctr"/>
            <a:r>
              <a:rPr lang="nb-NO" sz="1000" dirty="0">
                <a:solidFill>
                  <a:schemeClr val="tx2">
                    <a:lumMod val="60000"/>
                    <a:lumOff val="40000"/>
                  </a:schemeClr>
                </a:solidFill>
              </a:rPr>
              <a:t>R-skript for </a:t>
            </a:r>
            <a:r>
              <a:rPr lang="nb-NO" sz="1000" dirty="0" err="1">
                <a:solidFill>
                  <a:schemeClr val="tx2">
                    <a:lumMod val="60000"/>
                    <a:lumOff val="40000"/>
                  </a:schemeClr>
                </a:solidFill>
              </a:rPr>
              <a:t>visualobjekter</a:t>
            </a:r>
            <a:endParaRPr lang="nb-NO" sz="1000" dirty="0">
              <a:solidFill>
                <a:schemeClr val="tx2">
                  <a:lumMod val="60000"/>
                  <a:lumOff val="40000"/>
                </a:schemeClr>
              </a:solidFill>
            </a:endParaRPr>
          </a:p>
        </p:txBody>
      </p:sp>
      <p:pic>
        <p:nvPicPr>
          <p:cNvPr id="43" name="Picture 42">
            <a:extLst>
              <a:ext uri="{FF2B5EF4-FFF2-40B4-BE49-F238E27FC236}">
                <a16:creationId xmlns:a16="http://schemas.microsoft.com/office/drawing/2014/main" id="{E62DDC0A-1DF9-B241-88FA-B71703BFCA1C}"/>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94293" y="3837915"/>
            <a:ext cx="1107996" cy="838692"/>
          </a:xfrm>
          <a:prstGeom prst="rect">
            <a:avLst/>
          </a:prstGeom>
        </p:spPr>
      </p:pic>
      <p:pic>
        <p:nvPicPr>
          <p:cNvPr id="44" name="Picture 43">
            <a:extLst>
              <a:ext uri="{FF2B5EF4-FFF2-40B4-BE49-F238E27FC236}">
                <a16:creationId xmlns:a16="http://schemas.microsoft.com/office/drawing/2014/main" id="{33ED700B-2946-434F-9D43-B88A141C177B}"/>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655780" y="3837915"/>
            <a:ext cx="1383075" cy="824349"/>
          </a:xfrm>
          <a:prstGeom prst="rect">
            <a:avLst/>
          </a:prstGeom>
        </p:spPr>
      </p:pic>
      <p:pic>
        <p:nvPicPr>
          <p:cNvPr id="45" name="Picture 44">
            <a:extLst>
              <a:ext uri="{FF2B5EF4-FFF2-40B4-BE49-F238E27FC236}">
                <a16:creationId xmlns:a16="http://schemas.microsoft.com/office/drawing/2014/main" id="{A8191368-9D93-5F42-A5B2-284373C1DA52}"/>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3326715" y="3878991"/>
            <a:ext cx="913543" cy="777644"/>
          </a:xfrm>
          <a:prstGeom prst="rect">
            <a:avLst/>
          </a:prstGeom>
        </p:spPr>
      </p:pic>
      <p:pic>
        <p:nvPicPr>
          <p:cNvPr id="46" name="Picture 45">
            <a:extLst>
              <a:ext uri="{FF2B5EF4-FFF2-40B4-BE49-F238E27FC236}">
                <a16:creationId xmlns:a16="http://schemas.microsoft.com/office/drawing/2014/main" id="{925E296F-449F-C24E-9002-024DCC1252C3}"/>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4782193" y="3875917"/>
            <a:ext cx="699500" cy="829037"/>
          </a:xfrm>
          <a:prstGeom prst="rect">
            <a:avLst/>
          </a:prstGeom>
        </p:spPr>
      </p:pic>
      <p:pic>
        <p:nvPicPr>
          <p:cNvPr id="47" name="Picture 46">
            <a:extLst>
              <a:ext uri="{FF2B5EF4-FFF2-40B4-BE49-F238E27FC236}">
                <a16:creationId xmlns:a16="http://schemas.microsoft.com/office/drawing/2014/main" id="{07F7E69B-4730-8E41-8570-07D3BE52FA79}"/>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5933553" y="3891683"/>
            <a:ext cx="924532" cy="481368"/>
          </a:xfrm>
          <a:prstGeom prst="rect">
            <a:avLst/>
          </a:prstGeom>
        </p:spPr>
      </p:pic>
      <p:pic>
        <p:nvPicPr>
          <p:cNvPr id="49" name="Picture 48">
            <a:extLst>
              <a:ext uri="{FF2B5EF4-FFF2-40B4-BE49-F238E27FC236}">
                <a16:creationId xmlns:a16="http://schemas.microsoft.com/office/drawing/2014/main" id="{9D776814-4954-1141-9201-03EDE2D8BA0B}"/>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7430428" y="4266556"/>
            <a:ext cx="1156522" cy="523949"/>
          </a:xfrm>
          <a:prstGeom prst="rect">
            <a:avLst/>
          </a:prstGeom>
        </p:spPr>
      </p:pic>
      <p:sp>
        <p:nvSpPr>
          <p:cNvPr id="50" name="TextBox 49">
            <a:extLst>
              <a:ext uri="{FF2B5EF4-FFF2-40B4-BE49-F238E27FC236}">
                <a16:creationId xmlns:a16="http://schemas.microsoft.com/office/drawing/2014/main" id="{50D55848-858B-184C-9C5B-762D3E106C15}"/>
              </a:ext>
            </a:extLst>
          </p:cNvPr>
          <p:cNvSpPr txBox="1"/>
          <p:nvPr/>
        </p:nvSpPr>
        <p:spPr>
          <a:xfrm>
            <a:off x="7707104" y="4815482"/>
            <a:ext cx="527709" cy="246221"/>
          </a:xfrm>
          <a:prstGeom prst="rect">
            <a:avLst/>
          </a:prstGeom>
          <a:noFill/>
        </p:spPr>
        <p:txBody>
          <a:bodyPr wrap="none" rtlCol="0">
            <a:spAutoFit/>
          </a:bodyPr>
          <a:lstStyle/>
          <a:p>
            <a:r>
              <a:rPr lang="nb-NO" sz="1000" dirty="0">
                <a:solidFill>
                  <a:schemeClr val="tx2">
                    <a:lumMod val="60000"/>
                    <a:lumOff val="40000"/>
                  </a:schemeClr>
                </a:solidFill>
              </a:rPr>
              <a:t>Tabell</a:t>
            </a:r>
          </a:p>
        </p:txBody>
      </p:sp>
    </p:spTree>
    <p:extLst>
      <p:ext uri="{BB962C8B-B14F-4D97-AF65-F5344CB8AC3E}">
        <p14:creationId xmlns:p14="http://schemas.microsoft.com/office/powerpoint/2010/main" val="3592299624"/>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509E3F-A108-B647-B817-E595652D2A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6825" y="105922"/>
            <a:ext cx="6990350" cy="4933244"/>
          </a:xfrm>
          <a:prstGeom prst="rect">
            <a:avLst/>
          </a:prstGeom>
        </p:spPr>
      </p:pic>
    </p:spTree>
    <p:extLst>
      <p:ext uri="{BB962C8B-B14F-4D97-AF65-F5344CB8AC3E}">
        <p14:creationId xmlns:p14="http://schemas.microsoft.com/office/powerpoint/2010/main" val="93079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546EB0-FE75-EF42-9182-A2E70115C6F9}"/>
              </a:ext>
            </a:extLst>
          </p:cNvPr>
          <p:cNvSpPr txBox="1">
            <a:spLocks/>
          </p:cNvSpPr>
          <p:nvPr/>
        </p:nvSpPr>
        <p:spPr>
          <a:xfrm>
            <a:off x="872415" y="369982"/>
            <a:ext cx="5393785" cy="456618"/>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2800" dirty="0">
                <a:solidFill>
                  <a:srgbClr val="5D95B3"/>
                </a:solidFill>
              </a:rPr>
              <a:t>Eksponentiell vekst </a:t>
            </a:r>
            <a:r>
              <a:rPr lang="nb-NO" sz="2800" dirty="0">
                <a:solidFill>
                  <a:srgbClr val="B0B3B6"/>
                </a:solidFill>
              </a:rPr>
              <a:t>i data globalt</a:t>
            </a:r>
          </a:p>
        </p:txBody>
      </p:sp>
      <p:grpSp>
        <p:nvGrpSpPr>
          <p:cNvPr id="15" name="Group 14">
            <a:extLst>
              <a:ext uri="{FF2B5EF4-FFF2-40B4-BE49-F238E27FC236}">
                <a16:creationId xmlns:a16="http://schemas.microsoft.com/office/drawing/2014/main" id="{7247C144-A4B3-EB43-A6C9-93D1BD65C0DA}"/>
              </a:ext>
            </a:extLst>
          </p:cNvPr>
          <p:cNvGrpSpPr/>
          <p:nvPr/>
        </p:nvGrpSpPr>
        <p:grpSpPr>
          <a:xfrm>
            <a:off x="1448581" y="2185851"/>
            <a:ext cx="2108565" cy="1664561"/>
            <a:chOff x="2983688" y="1331516"/>
            <a:chExt cx="3221386" cy="2543054"/>
          </a:xfrm>
        </p:grpSpPr>
        <p:pic>
          <p:nvPicPr>
            <p:cNvPr id="6" name="Picture 5">
              <a:extLst>
                <a:ext uri="{FF2B5EF4-FFF2-40B4-BE49-F238E27FC236}">
                  <a16:creationId xmlns:a16="http://schemas.microsoft.com/office/drawing/2014/main" id="{706615F0-9CE5-8E41-A939-E1709BE6AD25}"/>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2983689" y="1331516"/>
              <a:ext cx="3176621" cy="2482055"/>
            </a:xfrm>
            <a:prstGeom prst="rect">
              <a:avLst/>
            </a:prstGeom>
          </p:spPr>
        </p:pic>
        <p:sp>
          <p:nvSpPr>
            <p:cNvPr id="7" name="Right Triangle 6">
              <a:extLst>
                <a:ext uri="{FF2B5EF4-FFF2-40B4-BE49-F238E27FC236}">
                  <a16:creationId xmlns:a16="http://schemas.microsoft.com/office/drawing/2014/main" id="{8A13AD06-8FBD-3343-9377-A2435627FBBA}"/>
                </a:ext>
              </a:extLst>
            </p:cNvPr>
            <p:cNvSpPr/>
            <p:nvPr/>
          </p:nvSpPr>
          <p:spPr>
            <a:xfrm flipH="1">
              <a:off x="2983689" y="1331516"/>
              <a:ext cx="3176622" cy="2482055"/>
            </a:xfrm>
            <a:prstGeom prst="rtTriangle">
              <a:avLst/>
            </a:prstGeom>
            <a:solidFill>
              <a:srgbClr val="95B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ight Triangle 7">
              <a:extLst>
                <a:ext uri="{FF2B5EF4-FFF2-40B4-BE49-F238E27FC236}">
                  <a16:creationId xmlns:a16="http://schemas.microsoft.com/office/drawing/2014/main" id="{2883552E-F96B-A141-80A8-A1BCCFDD1656}"/>
                </a:ext>
              </a:extLst>
            </p:cNvPr>
            <p:cNvSpPr/>
            <p:nvPr/>
          </p:nvSpPr>
          <p:spPr>
            <a:xfrm flipH="1">
              <a:off x="2983688" y="2488223"/>
              <a:ext cx="3176622" cy="1325348"/>
            </a:xfrm>
            <a:prstGeom prst="rtTriangle">
              <a:avLst/>
            </a:prstGeom>
            <a:solidFill>
              <a:srgbClr val="1B4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xtBox 10">
              <a:extLst>
                <a:ext uri="{FF2B5EF4-FFF2-40B4-BE49-F238E27FC236}">
                  <a16:creationId xmlns:a16="http://schemas.microsoft.com/office/drawing/2014/main" id="{78F18572-9B09-AA4B-8687-36F7492DBE47}"/>
                </a:ext>
              </a:extLst>
            </p:cNvPr>
            <p:cNvSpPr txBox="1"/>
            <p:nvPr/>
          </p:nvSpPr>
          <p:spPr>
            <a:xfrm>
              <a:off x="5420901" y="1825568"/>
              <a:ext cx="784173" cy="376167"/>
            </a:xfrm>
            <a:prstGeom prst="rect">
              <a:avLst/>
            </a:prstGeom>
            <a:noFill/>
          </p:spPr>
          <p:txBody>
            <a:bodyPr wrap="none" rtlCol="0">
              <a:spAutoFit/>
            </a:bodyPr>
            <a:lstStyle/>
            <a:p>
              <a:pPr algn="l"/>
              <a:r>
                <a:rPr lang="nb-NO" sz="1000" b="1" dirty="0">
                  <a:solidFill>
                    <a:schemeClr val="bg1"/>
                  </a:solidFill>
                </a:rPr>
                <a:t>FILES</a:t>
              </a:r>
            </a:p>
          </p:txBody>
        </p:sp>
        <p:sp>
          <p:nvSpPr>
            <p:cNvPr id="12" name="TextBox 11">
              <a:extLst>
                <a:ext uri="{FF2B5EF4-FFF2-40B4-BE49-F238E27FC236}">
                  <a16:creationId xmlns:a16="http://schemas.microsoft.com/office/drawing/2014/main" id="{B00130E1-388A-4B4E-A554-3BBF99805C66}"/>
                </a:ext>
              </a:extLst>
            </p:cNvPr>
            <p:cNvSpPr txBox="1"/>
            <p:nvPr/>
          </p:nvSpPr>
          <p:spPr>
            <a:xfrm>
              <a:off x="5220083" y="2022984"/>
              <a:ext cx="980093" cy="564252"/>
            </a:xfrm>
            <a:prstGeom prst="rect">
              <a:avLst/>
            </a:prstGeom>
            <a:noFill/>
          </p:spPr>
          <p:txBody>
            <a:bodyPr wrap="none" rtlCol="0">
              <a:spAutoFit/>
            </a:bodyPr>
            <a:lstStyle/>
            <a:p>
              <a:pPr algn="l"/>
              <a:r>
                <a:rPr lang="nb-NO" b="1" dirty="0">
                  <a:solidFill>
                    <a:schemeClr val="bg1"/>
                  </a:solidFill>
                </a:rPr>
                <a:t>88%</a:t>
              </a:r>
              <a:endParaRPr lang="nb-NO" sz="1100" b="1" dirty="0">
                <a:solidFill>
                  <a:schemeClr val="bg1"/>
                </a:solidFill>
              </a:endParaRPr>
            </a:p>
          </p:txBody>
        </p:sp>
        <p:sp>
          <p:nvSpPr>
            <p:cNvPr id="13" name="TextBox 12">
              <a:extLst>
                <a:ext uri="{FF2B5EF4-FFF2-40B4-BE49-F238E27FC236}">
                  <a16:creationId xmlns:a16="http://schemas.microsoft.com/office/drawing/2014/main" id="{982C5F5A-8E81-F846-9B9E-CD099F6F7F03}"/>
                </a:ext>
              </a:extLst>
            </p:cNvPr>
            <p:cNvSpPr txBox="1"/>
            <p:nvPr/>
          </p:nvSpPr>
          <p:spPr>
            <a:xfrm>
              <a:off x="5420901" y="3122234"/>
              <a:ext cx="779275" cy="376167"/>
            </a:xfrm>
            <a:prstGeom prst="rect">
              <a:avLst/>
            </a:prstGeom>
            <a:noFill/>
          </p:spPr>
          <p:txBody>
            <a:bodyPr wrap="none" rtlCol="0">
              <a:spAutoFit/>
            </a:bodyPr>
            <a:lstStyle/>
            <a:p>
              <a:pPr algn="l"/>
              <a:r>
                <a:rPr lang="nb-NO" sz="1000" b="1" dirty="0">
                  <a:solidFill>
                    <a:schemeClr val="bg1"/>
                  </a:solidFill>
                </a:rPr>
                <a:t>DATA</a:t>
              </a:r>
            </a:p>
          </p:txBody>
        </p:sp>
        <p:sp>
          <p:nvSpPr>
            <p:cNvPr id="14" name="TextBox 13">
              <a:extLst>
                <a:ext uri="{FF2B5EF4-FFF2-40B4-BE49-F238E27FC236}">
                  <a16:creationId xmlns:a16="http://schemas.microsoft.com/office/drawing/2014/main" id="{2BD5320B-1995-EC4A-A717-F72540116B73}"/>
                </a:ext>
              </a:extLst>
            </p:cNvPr>
            <p:cNvSpPr txBox="1"/>
            <p:nvPr/>
          </p:nvSpPr>
          <p:spPr>
            <a:xfrm>
              <a:off x="5253054" y="3310318"/>
              <a:ext cx="950705" cy="564252"/>
            </a:xfrm>
            <a:prstGeom prst="rect">
              <a:avLst/>
            </a:prstGeom>
            <a:noFill/>
          </p:spPr>
          <p:txBody>
            <a:bodyPr wrap="none" rtlCol="0">
              <a:spAutoFit/>
            </a:bodyPr>
            <a:lstStyle/>
            <a:p>
              <a:pPr algn="l"/>
              <a:r>
                <a:rPr lang="nb-NO" b="1" dirty="0">
                  <a:solidFill>
                    <a:schemeClr val="bg1"/>
                  </a:solidFill>
                </a:rPr>
                <a:t>59%</a:t>
              </a:r>
              <a:endParaRPr lang="nb-NO" sz="1100" b="1" dirty="0">
                <a:solidFill>
                  <a:schemeClr val="bg1"/>
                </a:solidFill>
              </a:endParaRPr>
            </a:p>
          </p:txBody>
        </p:sp>
      </p:grpSp>
      <p:sp>
        <p:nvSpPr>
          <p:cNvPr id="16" name="Right Triangle 15">
            <a:extLst>
              <a:ext uri="{FF2B5EF4-FFF2-40B4-BE49-F238E27FC236}">
                <a16:creationId xmlns:a16="http://schemas.microsoft.com/office/drawing/2014/main" id="{8A78D645-ECCE-E749-984B-B75649C4B1E5}"/>
              </a:ext>
            </a:extLst>
          </p:cNvPr>
          <p:cNvSpPr/>
          <p:nvPr/>
        </p:nvSpPr>
        <p:spPr>
          <a:xfrm flipH="1">
            <a:off x="3527843" y="1631265"/>
            <a:ext cx="2081609" cy="1311446"/>
          </a:xfrm>
          <a:prstGeom prst="rtTriangle">
            <a:avLst/>
          </a:prstGeom>
          <a:solidFill>
            <a:srgbClr val="1B4C7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CA0DC76C-F551-D147-8481-C259F8A6ECF9}"/>
              </a:ext>
            </a:extLst>
          </p:cNvPr>
          <p:cNvSpPr/>
          <p:nvPr/>
        </p:nvSpPr>
        <p:spPr>
          <a:xfrm>
            <a:off x="3527846" y="2942711"/>
            <a:ext cx="2081609" cy="867775"/>
          </a:xfrm>
          <a:prstGeom prst="rect">
            <a:avLst/>
          </a:prstGeom>
          <a:solidFill>
            <a:srgbClr val="1B4C7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7" name="Right Triangle 16">
            <a:extLst>
              <a:ext uri="{FF2B5EF4-FFF2-40B4-BE49-F238E27FC236}">
                <a16:creationId xmlns:a16="http://schemas.microsoft.com/office/drawing/2014/main" id="{81A90E83-5FA6-7445-8D5B-723E1E65F931}"/>
              </a:ext>
            </a:extLst>
          </p:cNvPr>
          <p:cNvSpPr/>
          <p:nvPr/>
        </p:nvSpPr>
        <p:spPr>
          <a:xfrm flipH="1">
            <a:off x="5607100" y="-174568"/>
            <a:ext cx="2081609" cy="1803867"/>
          </a:xfrm>
          <a:prstGeom prst="rtTriangle">
            <a:avLst/>
          </a:prstGeom>
          <a:solidFill>
            <a:srgbClr val="1B4C7B">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8" name="Rectangle 17">
            <a:extLst>
              <a:ext uri="{FF2B5EF4-FFF2-40B4-BE49-F238E27FC236}">
                <a16:creationId xmlns:a16="http://schemas.microsoft.com/office/drawing/2014/main" id="{8F4E508F-9DB1-3140-9911-B2CF87F83E8E}"/>
              </a:ext>
            </a:extLst>
          </p:cNvPr>
          <p:cNvSpPr/>
          <p:nvPr/>
        </p:nvSpPr>
        <p:spPr>
          <a:xfrm>
            <a:off x="5607104" y="1629300"/>
            <a:ext cx="2081609" cy="2178186"/>
          </a:xfrm>
          <a:prstGeom prst="rect">
            <a:avLst/>
          </a:prstGeom>
          <a:solidFill>
            <a:srgbClr val="1B4C7B">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9" name="Rectangle 18">
            <a:extLst>
              <a:ext uri="{FF2B5EF4-FFF2-40B4-BE49-F238E27FC236}">
                <a16:creationId xmlns:a16="http://schemas.microsoft.com/office/drawing/2014/main" id="{65C1118E-379D-0E42-A158-BB51F323EC4A}"/>
              </a:ext>
            </a:extLst>
          </p:cNvPr>
          <p:cNvSpPr/>
          <p:nvPr/>
        </p:nvSpPr>
        <p:spPr>
          <a:xfrm>
            <a:off x="1443467" y="4025478"/>
            <a:ext cx="6245242" cy="776763"/>
          </a:xfrm>
          <a:prstGeom prst="rect">
            <a:avLst/>
          </a:prstGeom>
          <a:solidFill>
            <a:srgbClr val="1B4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Jo mer informasjon som er tilgjengelig, jo vanskeligere</a:t>
            </a:r>
          </a:p>
          <a:p>
            <a:pPr algn="ctr"/>
            <a:r>
              <a:rPr lang="nb-NO" dirty="0"/>
              <a:t>er det å fokusere på det som virkelig gir bedre innsikt</a:t>
            </a:r>
          </a:p>
        </p:txBody>
      </p:sp>
    </p:spTree>
    <p:extLst>
      <p:ext uri="{BB962C8B-B14F-4D97-AF65-F5344CB8AC3E}">
        <p14:creationId xmlns:p14="http://schemas.microsoft.com/office/powerpoint/2010/main" val="1686681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E52A4-9B78-6D41-B963-628315CA0E5E}"/>
              </a:ext>
            </a:extLst>
          </p:cNvPr>
          <p:cNvSpPr txBox="1">
            <a:spLocks/>
          </p:cNvSpPr>
          <p:nvPr/>
        </p:nvSpPr>
        <p:spPr>
          <a:xfrm>
            <a:off x="303804" y="258046"/>
            <a:ext cx="8804635" cy="423129"/>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2400" dirty="0">
                <a:solidFill>
                  <a:schemeClr val="bg1">
                    <a:lumMod val="65000"/>
                  </a:schemeClr>
                </a:solidFill>
              </a:rPr>
              <a:t>Valg av </a:t>
            </a:r>
            <a:r>
              <a:rPr lang="nb-NO" sz="2400" dirty="0">
                <a:solidFill>
                  <a:srgbClr val="92ACCA"/>
                </a:solidFill>
              </a:rPr>
              <a:t>data visualisering</a:t>
            </a:r>
          </a:p>
        </p:txBody>
      </p:sp>
      <p:pic>
        <p:nvPicPr>
          <p:cNvPr id="3" name="Picture 2">
            <a:extLst>
              <a:ext uri="{FF2B5EF4-FFF2-40B4-BE49-F238E27FC236}">
                <a16:creationId xmlns:a16="http://schemas.microsoft.com/office/drawing/2014/main" id="{AED10CB3-D872-FA49-8E92-78417E5640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5665" y="1055042"/>
            <a:ext cx="698500" cy="635000"/>
          </a:xfrm>
          <a:prstGeom prst="rect">
            <a:avLst/>
          </a:prstGeom>
        </p:spPr>
      </p:pic>
      <p:sp>
        <p:nvSpPr>
          <p:cNvPr id="4" name="TextBox 3">
            <a:extLst>
              <a:ext uri="{FF2B5EF4-FFF2-40B4-BE49-F238E27FC236}">
                <a16:creationId xmlns:a16="http://schemas.microsoft.com/office/drawing/2014/main" id="{1AEA35F3-33AE-0D42-BC38-66369EE66B64}"/>
              </a:ext>
            </a:extLst>
          </p:cNvPr>
          <p:cNvSpPr txBox="1"/>
          <p:nvPr/>
        </p:nvSpPr>
        <p:spPr>
          <a:xfrm>
            <a:off x="223557" y="1167272"/>
            <a:ext cx="694421" cy="461665"/>
          </a:xfrm>
          <a:prstGeom prst="rect">
            <a:avLst/>
          </a:prstGeom>
          <a:noFill/>
        </p:spPr>
        <p:txBody>
          <a:bodyPr wrap="none" rtlCol="0">
            <a:spAutoFit/>
          </a:bodyPr>
          <a:lstStyle/>
          <a:p>
            <a:pPr algn="ctr"/>
            <a:r>
              <a:rPr lang="nb-NO" sz="1200" b="1" dirty="0">
                <a:solidFill>
                  <a:schemeClr val="tx2">
                    <a:lumMod val="60000"/>
                    <a:lumOff val="40000"/>
                  </a:schemeClr>
                </a:solidFill>
                <a:latin typeface="Bradley Hand ITC" panose="03070402050302030203" pitchFamily="66" charset="77"/>
              </a:rPr>
              <a:t>ENKEL</a:t>
            </a:r>
            <a:br>
              <a:rPr lang="nb-NO" sz="1200" b="1" dirty="0">
                <a:solidFill>
                  <a:schemeClr val="tx2">
                    <a:lumMod val="60000"/>
                    <a:lumOff val="40000"/>
                  </a:schemeClr>
                </a:solidFill>
                <a:latin typeface="Bradley Hand ITC" panose="03070402050302030203" pitchFamily="66" charset="77"/>
              </a:rPr>
            </a:br>
            <a:r>
              <a:rPr lang="nb-NO" sz="1200" b="1" dirty="0">
                <a:solidFill>
                  <a:schemeClr val="tx2">
                    <a:lumMod val="60000"/>
                    <a:lumOff val="40000"/>
                  </a:schemeClr>
                </a:solidFill>
                <a:latin typeface="Bradley Hand ITC" panose="03070402050302030203" pitchFamily="66" charset="77"/>
              </a:rPr>
              <a:t>TEKST</a:t>
            </a:r>
          </a:p>
        </p:txBody>
      </p:sp>
      <p:sp>
        <p:nvSpPr>
          <p:cNvPr id="5" name="TextBox 4">
            <a:extLst>
              <a:ext uri="{FF2B5EF4-FFF2-40B4-BE49-F238E27FC236}">
                <a16:creationId xmlns:a16="http://schemas.microsoft.com/office/drawing/2014/main" id="{34686AFC-0903-074B-9D42-9EEB4F95C5B5}"/>
              </a:ext>
            </a:extLst>
          </p:cNvPr>
          <p:cNvSpPr txBox="1"/>
          <p:nvPr/>
        </p:nvSpPr>
        <p:spPr>
          <a:xfrm>
            <a:off x="277993" y="1719376"/>
            <a:ext cx="1578910" cy="338554"/>
          </a:xfrm>
          <a:prstGeom prst="rect">
            <a:avLst/>
          </a:prstGeom>
          <a:noFill/>
        </p:spPr>
        <p:txBody>
          <a:bodyPr wrap="square" rtlCol="0">
            <a:spAutoFit/>
          </a:bodyPr>
          <a:lstStyle>
            <a:defPPr>
              <a:defRPr lang="en-US"/>
            </a:defPPr>
            <a:lvl1pPr>
              <a:defRPr sz="800">
                <a:solidFill>
                  <a:schemeClr val="tx1">
                    <a:lumMod val="65000"/>
                    <a:lumOff val="35000"/>
                  </a:schemeClr>
                </a:solidFill>
                <a:latin typeface="Bradley Hand ITC" panose="03070402050302030203" pitchFamily="66" charset="77"/>
              </a:defRPr>
            </a:lvl1pPr>
          </a:lstStyle>
          <a:p>
            <a:pPr algn="ctr"/>
            <a:r>
              <a:rPr lang="nb-NO" b="1" dirty="0">
                <a:solidFill>
                  <a:schemeClr val="tx2">
                    <a:lumMod val="60000"/>
                    <a:lumOff val="40000"/>
                  </a:schemeClr>
                </a:solidFill>
              </a:rPr>
              <a:t>Bare fordi det er tall, betyr ikke at man alltid trenger en graf!</a:t>
            </a:r>
          </a:p>
        </p:txBody>
      </p:sp>
      <p:pic>
        <p:nvPicPr>
          <p:cNvPr id="6" name="Picture 5">
            <a:extLst>
              <a:ext uri="{FF2B5EF4-FFF2-40B4-BE49-F238E27FC236}">
                <a16:creationId xmlns:a16="http://schemas.microsoft.com/office/drawing/2014/main" id="{D551BFAF-0AA4-6944-B068-D9068CF50F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12952" y="1005290"/>
            <a:ext cx="774700" cy="609600"/>
          </a:xfrm>
          <a:prstGeom prst="rect">
            <a:avLst/>
          </a:prstGeom>
        </p:spPr>
      </p:pic>
      <p:sp>
        <p:nvSpPr>
          <p:cNvPr id="7" name="TextBox 6">
            <a:extLst>
              <a:ext uri="{FF2B5EF4-FFF2-40B4-BE49-F238E27FC236}">
                <a16:creationId xmlns:a16="http://schemas.microsoft.com/office/drawing/2014/main" id="{F3733EFA-B872-974C-B375-80841063DF46}"/>
              </a:ext>
            </a:extLst>
          </p:cNvPr>
          <p:cNvSpPr txBox="1"/>
          <p:nvPr/>
        </p:nvSpPr>
        <p:spPr>
          <a:xfrm>
            <a:off x="2053417" y="822031"/>
            <a:ext cx="769763" cy="276999"/>
          </a:xfrm>
          <a:prstGeom prst="rect">
            <a:avLst/>
          </a:prstGeom>
          <a:noFill/>
        </p:spPr>
        <p:txBody>
          <a:bodyPr wrap="none" rtlCol="0">
            <a:spAutoFit/>
          </a:bodyPr>
          <a:lstStyle/>
          <a:p>
            <a:pPr algn="ctr"/>
            <a:r>
              <a:rPr lang="nb-NO" sz="1200" b="1" dirty="0">
                <a:solidFill>
                  <a:schemeClr val="tx2">
                    <a:lumMod val="60000"/>
                    <a:lumOff val="40000"/>
                  </a:schemeClr>
                </a:solidFill>
                <a:latin typeface="Bradley Hand ITC" panose="03070402050302030203" pitchFamily="66" charset="77"/>
              </a:rPr>
              <a:t>TABELL</a:t>
            </a:r>
          </a:p>
        </p:txBody>
      </p:sp>
      <p:grpSp>
        <p:nvGrpSpPr>
          <p:cNvPr id="11" name="Group 10">
            <a:extLst>
              <a:ext uri="{FF2B5EF4-FFF2-40B4-BE49-F238E27FC236}">
                <a16:creationId xmlns:a16="http://schemas.microsoft.com/office/drawing/2014/main" id="{1A466F9F-2EDC-9041-978C-B97982387179}"/>
              </a:ext>
            </a:extLst>
          </p:cNvPr>
          <p:cNvGrpSpPr/>
          <p:nvPr/>
        </p:nvGrpSpPr>
        <p:grpSpPr>
          <a:xfrm>
            <a:off x="2070777" y="1094121"/>
            <a:ext cx="889173" cy="543204"/>
            <a:chOff x="5334492" y="976638"/>
            <a:chExt cx="889173" cy="557093"/>
          </a:xfrm>
        </p:grpSpPr>
        <p:sp>
          <p:nvSpPr>
            <p:cNvPr id="9" name="Cloud 8">
              <a:extLst>
                <a:ext uri="{FF2B5EF4-FFF2-40B4-BE49-F238E27FC236}">
                  <a16:creationId xmlns:a16="http://schemas.microsoft.com/office/drawing/2014/main" id="{29898F29-1608-FD48-884C-0D24B2F97E30}"/>
                </a:ext>
              </a:extLst>
            </p:cNvPr>
            <p:cNvSpPr/>
            <p:nvPr/>
          </p:nvSpPr>
          <p:spPr>
            <a:xfrm>
              <a:off x="5334492" y="976638"/>
              <a:ext cx="889173" cy="557093"/>
            </a:xfrm>
            <a:prstGeom prst="cloud">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800" dirty="0">
                <a:solidFill>
                  <a:schemeClr val="tx1">
                    <a:lumMod val="50000"/>
                    <a:lumOff val="50000"/>
                  </a:schemeClr>
                </a:solidFill>
                <a:latin typeface="Bradley Hand ITC" panose="03070402050302030203" pitchFamily="66" charset="77"/>
              </a:endParaRPr>
            </a:p>
          </p:txBody>
        </p:sp>
        <p:sp>
          <p:nvSpPr>
            <p:cNvPr id="10" name="TextBox 9">
              <a:extLst>
                <a:ext uri="{FF2B5EF4-FFF2-40B4-BE49-F238E27FC236}">
                  <a16:creationId xmlns:a16="http://schemas.microsoft.com/office/drawing/2014/main" id="{A0E0DD72-BE9F-B44F-9B85-02509C0CF273}"/>
                </a:ext>
              </a:extLst>
            </p:cNvPr>
            <p:cNvSpPr txBox="1"/>
            <p:nvPr/>
          </p:nvSpPr>
          <p:spPr>
            <a:xfrm>
              <a:off x="5364765" y="1042763"/>
              <a:ext cx="850857" cy="426122"/>
            </a:xfrm>
            <a:prstGeom prst="rect">
              <a:avLst/>
            </a:prstGeom>
            <a:noFill/>
          </p:spPr>
          <p:txBody>
            <a:bodyPr wrap="square" rtlCol="0">
              <a:spAutoFit/>
            </a:bodyPr>
            <a:lstStyle/>
            <a:p>
              <a:pPr algn="ctr"/>
              <a:r>
                <a:rPr lang="nb-NO" sz="700" b="1" dirty="0">
                  <a:solidFill>
                    <a:schemeClr val="tx1">
                      <a:lumMod val="50000"/>
                      <a:lumOff val="50000"/>
                    </a:schemeClr>
                  </a:solidFill>
                  <a:latin typeface="Bradley Hand ITC" panose="03070402050302030203" pitchFamily="66" charset="77"/>
                </a:rPr>
                <a:t>Hva er budskapet du ønsker å formidle?</a:t>
              </a:r>
            </a:p>
          </p:txBody>
        </p:sp>
      </p:grpSp>
      <p:sp>
        <p:nvSpPr>
          <p:cNvPr id="12" name="TextBox 11">
            <a:extLst>
              <a:ext uri="{FF2B5EF4-FFF2-40B4-BE49-F238E27FC236}">
                <a16:creationId xmlns:a16="http://schemas.microsoft.com/office/drawing/2014/main" id="{C095A836-2913-124B-BDF4-7CC1E14A28A8}"/>
              </a:ext>
            </a:extLst>
          </p:cNvPr>
          <p:cNvSpPr txBox="1"/>
          <p:nvPr/>
        </p:nvSpPr>
        <p:spPr>
          <a:xfrm>
            <a:off x="2752556" y="1641193"/>
            <a:ext cx="1528287" cy="461665"/>
          </a:xfrm>
          <a:prstGeom prst="rect">
            <a:avLst/>
          </a:prstGeom>
          <a:noFill/>
        </p:spPr>
        <p:txBody>
          <a:bodyPr wrap="square" rtlCol="0">
            <a:spAutoFit/>
          </a:bodyPr>
          <a:lstStyle/>
          <a:p>
            <a:pPr algn="ctr"/>
            <a:r>
              <a:rPr lang="nb-NO" sz="800" b="1" dirty="0">
                <a:solidFill>
                  <a:schemeClr val="tx2">
                    <a:lumMod val="60000"/>
                    <a:lumOff val="40000"/>
                  </a:schemeClr>
                </a:solidFill>
                <a:latin typeface="Bradley Hand ITC" panose="03070402050302030203" pitchFamily="66" charset="77"/>
              </a:rPr>
              <a:t>Unngå å bruke tabeller i presentasjoner fordi folk slutter å lytte og begynner å lese!</a:t>
            </a:r>
          </a:p>
        </p:txBody>
      </p:sp>
      <p:sp>
        <p:nvSpPr>
          <p:cNvPr id="13" name="TextBox 12">
            <a:extLst>
              <a:ext uri="{FF2B5EF4-FFF2-40B4-BE49-F238E27FC236}">
                <a16:creationId xmlns:a16="http://schemas.microsoft.com/office/drawing/2014/main" id="{B1CF685D-7602-D04D-B986-393E85ECDD51}"/>
              </a:ext>
            </a:extLst>
          </p:cNvPr>
          <p:cNvSpPr txBox="1"/>
          <p:nvPr/>
        </p:nvSpPr>
        <p:spPr>
          <a:xfrm>
            <a:off x="1904165" y="1645257"/>
            <a:ext cx="919155" cy="415498"/>
          </a:xfrm>
          <a:prstGeom prst="rect">
            <a:avLst/>
          </a:prstGeom>
          <a:noFill/>
        </p:spPr>
        <p:txBody>
          <a:bodyPr wrap="square" rtlCol="0">
            <a:spAutoFit/>
          </a:bodyPr>
          <a:lstStyle/>
          <a:p>
            <a:pPr algn="ctr"/>
            <a:r>
              <a:rPr lang="nb-NO" sz="700" b="1" dirty="0">
                <a:solidFill>
                  <a:schemeClr val="tx1">
                    <a:lumMod val="50000"/>
                    <a:lumOff val="50000"/>
                  </a:schemeClr>
                </a:solidFill>
                <a:latin typeface="Bradley Hand ITC" panose="03070402050302030203" pitchFamily="66" charset="77"/>
              </a:rPr>
              <a:t>OFTE FINNES DET EN MER EFFEKTIV MÅTE</a:t>
            </a:r>
          </a:p>
        </p:txBody>
      </p:sp>
      <p:pic>
        <p:nvPicPr>
          <p:cNvPr id="14" name="Picture 13">
            <a:extLst>
              <a:ext uri="{FF2B5EF4-FFF2-40B4-BE49-F238E27FC236}">
                <a16:creationId xmlns:a16="http://schemas.microsoft.com/office/drawing/2014/main" id="{B2BE85A5-0920-294F-A39D-3110490871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58902" y="2530025"/>
            <a:ext cx="800100" cy="673100"/>
          </a:xfrm>
          <a:prstGeom prst="rect">
            <a:avLst/>
          </a:prstGeom>
        </p:spPr>
      </p:pic>
      <p:sp>
        <p:nvSpPr>
          <p:cNvPr id="15" name="TextBox 14">
            <a:extLst>
              <a:ext uri="{FF2B5EF4-FFF2-40B4-BE49-F238E27FC236}">
                <a16:creationId xmlns:a16="http://schemas.microsoft.com/office/drawing/2014/main" id="{889A6987-0473-7B40-8DFF-6552A9D8D805}"/>
              </a:ext>
            </a:extLst>
          </p:cNvPr>
          <p:cNvSpPr txBox="1"/>
          <p:nvPr/>
        </p:nvSpPr>
        <p:spPr>
          <a:xfrm>
            <a:off x="2352282" y="2255906"/>
            <a:ext cx="1375650" cy="276999"/>
          </a:xfrm>
          <a:prstGeom prst="rect">
            <a:avLst/>
          </a:prstGeom>
          <a:noFill/>
        </p:spPr>
        <p:txBody>
          <a:bodyPr wrap="square" rtlCol="0">
            <a:spAutoFit/>
          </a:bodyPr>
          <a:lstStyle/>
          <a:p>
            <a:pPr algn="ctr"/>
            <a:r>
              <a:rPr lang="nb-NO" sz="1200" b="1" dirty="0">
                <a:solidFill>
                  <a:schemeClr val="tx2">
                    <a:lumMod val="60000"/>
                    <a:lumOff val="40000"/>
                  </a:schemeClr>
                </a:solidFill>
                <a:latin typeface="Bradley Hand ITC" panose="03070402050302030203" pitchFamily="66" charset="77"/>
              </a:rPr>
              <a:t>VARMEKART</a:t>
            </a:r>
          </a:p>
        </p:txBody>
      </p:sp>
      <p:sp>
        <p:nvSpPr>
          <p:cNvPr id="16" name="TextBox 15">
            <a:extLst>
              <a:ext uri="{FF2B5EF4-FFF2-40B4-BE49-F238E27FC236}">
                <a16:creationId xmlns:a16="http://schemas.microsoft.com/office/drawing/2014/main" id="{D0F7946D-CAE4-CB4F-B5AA-24EAAB48391F}"/>
              </a:ext>
            </a:extLst>
          </p:cNvPr>
          <p:cNvSpPr txBox="1"/>
          <p:nvPr/>
        </p:nvSpPr>
        <p:spPr>
          <a:xfrm>
            <a:off x="1978345" y="2502382"/>
            <a:ext cx="1230151" cy="523220"/>
          </a:xfrm>
          <a:prstGeom prst="rect">
            <a:avLst/>
          </a:prstGeom>
          <a:noFill/>
        </p:spPr>
        <p:txBody>
          <a:bodyPr wrap="square" rtlCol="0">
            <a:spAutoFit/>
          </a:bodyPr>
          <a:lstStyle/>
          <a:p>
            <a:pPr algn="ctr"/>
            <a:r>
              <a:rPr lang="nb-NO" sz="700" b="1" dirty="0">
                <a:solidFill>
                  <a:schemeClr val="tx1">
                    <a:lumMod val="50000"/>
                    <a:lumOff val="50000"/>
                  </a:schemeClr>
                </a:solidFill>
                <a:latin typeface="Bradley Hand ITC" panose="03070402050302030203" pitchFamily="66" charset="77"/>
              </a:rPr>
              <a:t>ØYET KAN LETT PLUKKE UT STORE FORSKJELLER I FARGEINTENSITET</a:t>
            </a:r>
          </a:p>
        </p:txBody>
      </p:sp>
      <p:sp>
        <p:nvSpPr>
          <p:cNvPr id="17" name="TextBox 16">
            <a:extLst>
              <a:ext uri="{FF2B5EF4-FFF2-40B4-BE49-F238E27FC236}">
                <a16:creationId xmlns:a16="http://schemas.microsoft.com/office/drawing/2014/main" id="{94F70FD1-3FF4-3945-982E-C867FD76E2D9}"/>
              </a:ext>
            </a:extLst>
          </p:cNvPr>
          <p:cNvSpPr txBox="1"/>
          <p:nvPr/>
        </p:nvSpPr>
        <p:spPr>
          <a:xfrm>
            <a:off x="2081443" y="2986106"/>
            <a:ext cx="1064515" cy="276999"/>
          </a:xfrm>
          <a:prstGeom prst="rect">
            <a:avLst/>
          </a:prstGeom>
          <a:noFill/>
        </p:spPr>
        <p:txBody>
          <a:bodyPr wrap="square" rtlCol="0">
            <a:spAutoFit/>
          </a:bodyPr>
          <a:lstStyle/>
          <a:p>
            <a:pPr algn="ctr"/>
            <a:r>
              <a:rPr lang="nb-NO" sz="600" b="1" dirty="0">
                <a:solidFill>
                  <a:schemeClr val="tx1">
                    <a:lumMod val="50000"/>
                    <a:lumOff val="50000"/>
                  </a:schemeClr>
                </a:solidFill>
                <a:latin typeface="Bradley Hand ITC" panose="03070402050302030203" pitchFamily="66" charset="77"/>
              </a:rPr>
              <a:t>men mindre forskjeller skiller seg ikke ut</a:t>
            </a:r>
          </a:p>
        </p:txBody>
      </p:sp>
      <p:sp>
        <p:nvSpPr>
          <p:cNvPr id="19" name="TextBox 18">
            <a:extLst>
              <a:ext uri="{FF2B5EF4-FFF2-40B4-BE49-F238E27FC236}">
                <a16:creationId xmlns:a16="http://schemas.microsoft.com/office/drawing/2014/main" id="{70855CB8-979F-7244-AB3D-F569E252FEB9}"/>
              </a:ext>
            </a:extLst>
          </p:cNvPr>
          <p:cNvSpPr txBox="1"/>
          <p:nvPr/>
        </p:nvSpPr>
        <p:spPr>
          <a:xfrm>
            <a:off x="1992718" y="3250121"/>
            <a:ext cx="2332368" cy="338554"/>
          </a:xfrm>
          <a:prstGeom prst="rect">
            <a:avLst/>
          </a:prstGeom>
          <a:noFill/>
        </p:spPr>
        <p:txBody>
          <a:bodyPr wrap="square" rtlCol="0">
            <a:spAutoFit/>
          </a:bodyPr>
          <a:lstStyle/>
          <a:p>
            <a:pPr algn="ctr"/>
            <a:r>
              <a:rPr lang="nb-NO" sz="800" b="1" dirty="0">
                <a:solidFill>
                  <a:schemeClr val="tx2">
                    <a:lumMod val="60000"/>
                    <a:lumOff val="40000"/>
                  </a:schemeClr>
                </a:solidFill>
                <a:latin typeface="Bradley Hand ITC" panose="03070402050302030203" pitchFamily="66" charset="77"/>
              </a:rPr>
              <a:t>Kan fungere godt i begynnelsen når du utforsker data for å bestemme hvor du skal grave videre</a:t>
            </a:r>
          </a:p>
        </p:txBody>
      </p:sp>
      <p:pic>
        <p:nvPicPr>
          <p:cNvPr id="27" name="Picture 26">
            <a:extLst>
              <a:ext uri="{FF2B5EF4-FFF2-40B4-BE49-F238E27FC236}">
                <a16:creationId xmlns:a16="http://schemas.microsoft.com/office/drawing/2014/main" id="{438E9244-698F-5C45-8276-F09B5DE5B55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59593" y="3776000"/>
            <a:ext cx="749300" cy="711200"/>
          </a:xfrm>
          <a:prstGeom prst="rect">
            <a:avLst/>
          </a:prstGeom>
        </p:spPr>
      </p:pic>
      <p:sp>
        <p:nvSpPr>
          <p:cNvPr id="25" name="TextBox 24">
            <a:extLst>
              <a:ext uri="{FF2B5EF4-FFF2-40B4-BE49-F238E27FC236}">
                <a16:creationId xmlns:a16="http://schemas.microsoft.com/office/drawing/2014/main" id="{2B061CA7-24D2-7C43-86C5-3B541C241E30}"/>
              </a:ext>
            </a:extLst>
          </p:cNvPr>
          <p:cNvSpPr txBox="1"/>
          <p:nvPr/>
        </p:nvSpPr>
        <p:spPr>
          <a:xfrm>
            <a:off x="2553010" y="4515709"/>
            <a:ext cx="1565233" cy="461665"/>
          </a:xfrm>
          <a:prstGeom prst="rect">
            <a:avLst/>
          </a:prstGeom>
          <a:noFill/>
        </p:spPr>
        <p:txBody>
          <a:bodyPr wrap="square" rtlCol="0">
            <a:spAutoFit/>
          </a:bodyPr>
          <a:lstStyle/>
          <a:p>
            <a:pPr algn="ctr"/>
            <a:r>
              <a:rPr lang="nb-NO" sz="800" b="1" dirty="0">
                <a:solidFill>
                  <a:schemeClr val="tx2">
                    <a:lumMod val="60000"/>
                    <a:lumOff val="40000"/>
                  </a:schemeClr>
                </a:solidFill>
                <a:latin typeface="Bradley Hand ITC" panose="03070402050302030203" pitchFamily="66" charset="77"/>
              </a:rPr>
              <a:t>Bra for å kode data samtidig på to akser for å identifisere hvilke relasjoner som eksisterer</a:t>
            </a:r>
          </a:p>
        </p:txBody>
      </p:sp>
      <p:sp>
        <p:nvSpPr>
          <p:cNvPr id="26" name="TextBox 25">
            <a:extLst>
              <a:ext uri="{FF2B5EF4-FFF2-40B4-BE49-F238E27FC236}">
                <a16:creationId xmlns:a16="http://schemas.microsoft.com/office/drawing/2014/main" id="{89FD0508-6B7E-084B-A021-1040C6039BB7}"/>
              </a:ext>
            </a:extLst>
          </p:cNvPr>
          <p:cNvSpPr txBox="1"/>
          <p:nvPr/>
        </p:nvSpPr>
        <p:spPr>
          <a:xfrm>
            <a:off x="2293678" y="4069632"/>
            <a:ext cx="896399" cy="461665"/>
          </a:xfrm>
          <a:prstGeom prst="rect">
            <a:avLst/>
          </a:prstGeom>
          <a:noFill/>
        </p:spPr>
        <p:txBody>
          <a:bodyPr wrap="none" rtlCol="0">
            <a:spAutoFit/>
          </a:bodyPr>
          <a:lstStyle/>
          <a:p>
            <a:pPr algn="ctr"/>
            <a:r>
              <a:rPr lang="nb-NO" sz="1200" b="1" dirty="0">
                <a:solidFill>
                  <a:schemeClr val="tx2">
                    <a:lumMod val="60000"/>
                    <a:lumOff val="40000"/>
                  </a:schemeClr>
                </a:solidFill>
                <a:latin typeface="Bradley Hand ITC" panose="03070402050302030203" pitchFamily="66" charset="77"/>
              </a:rPr>
              <a:t>PUNKT</a:t>
            </a:r>
          </a:p>
          <a:p>
            <a:pPr algn="ctr"/>
            <a:r>
              <a:rPr lang="nb-NO" sz="1200" b="1" dirty="0">
                <a:solidFill>
                  <a:schemeClr val="tx2">
                    <a:lumMod val="60000"/>
                    <a:lumOff val="40000"/>
                  </a:schemeClr>
                </a:solidFill>
                <a:latin typeface="Bradley Hand ITC" panose="03070402050302030203" pitchFamily="66" charset="77"/>
              </a:rPr>
              <a:t>DIAGRAM</a:t>
            </a:r>
          </a:p>
        </p:txBody>
      </p:sp>
      <p:pic>
        <p:nvPicPr>
          <p:cNvPr id="28" name="Picture 27">
            <a:extLst>
              <a:ext uri="{FF2B5EF4-FFF2-40B4-BE49-F238E27FC236}">
                <a16:creationId xmlns:a16="http://schemas.microsoft.com/office/drawing/2014/main" id="{42F48945-0E6A-5C40-BABA-892E171543B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6362" y="3785530"/>
            <a:ext cx="723900" cy="736600"/>
          </a:xfrm>
          <a:prstGeom prst="rect">
            <a:avLst/>
          </a:prstGeom>
        </p:spPr>
      </p:pic>
      <p:sp>
        <p:nvSpPr>
          <p:cNvPr id="20" name="TextBox 19">
            <a:extLst>
              <a:ext uri="{FF2B5EF4-FFF2-40B4-BE49-F238E27FC236}">
                <a16:creationId xmlns:a16="http://schemas.microsoft.com/office/drawing/2014/main" id="{26A926E9-0739-724C-A215-1197DBBD060A}"/>
              </a:ext>
            </a:extLst>
          </p:cNvPr>
          <p:cNvSpPr txBox="1"/>
          <p:nvPr/>
        </p:nvSpPr>
        <p:spPr>
          <a:xfrm>
            <a:off x="264404" y="4551464"/>
            <a:ext cx="1758451" cy="461665"/>
          </a:xfrm>
          <a:prstGeom prst="rect">
            <a:avLst/>
          </a:prstGeom>
          <a:noFill/>
        </p:spPr>
        <p:txBody>
          <a:bodyPr wrap="square" rtlCol="0">
            <a:spAutoFit/>
          </a:bodyPr>
          <a:lstStyle/>
          <a:p>
            <a:pPr algn="ctr"/>
            <a:r>
              <a:rPr lang="nb-NO" sz="800" b="1" dirty="0">
                <a:solidFill>
                  <a:schemeClr val="tx2">
                    <a:lumMod val="60000"/>
                    <a:lumOff val="40000"/>
                  </a:schemeClr>
                </a:solidFill>
                <a:latin typeface="Bradley Hand ITC" panose="03070402050302030203" pitchFamily="66" charset="77"/>
              </a:rPr>
              <a:t>Linjene som forbinder punktene må være fornuftige! Mest effektivt med kontinuerlige data, ofte over tid</a:t>
            </a:r>
          </a:p>
        </p:txBody>
      </p:sp>
      <p:sp>
        <p:nvSpPr>
          <p:cNvPr id="21" name="TextBox 20">
            <a:extLst>
              <a:ext uri="{FF2B5EF4-FFF2-40B4-BE49-F238E27FC236}">
                <a16:creationId xmlns:a16="http://schemas.microsoft.com/office/drawing/2014/main" id="{226C53CF-5FFD-ED44-BF23-5BE9F02533E6}"/>
              </a:ext>
            </a:extLst>
          </p:cNvPr>
          <p:cNvSpPr txBox="1"/>
          <p:nvPr/>
        </p:nvSpPr>
        <p:spPr>
          <a:xfrm>
            <a:off x="208169" y="4087889"/>
            <a:ext cx="896399" cy="461665"/>
          </a:xfrm>
          <a:prstGeom prst="rect">
            <a:avLst/>
          </a:prstGeom>
          <a:noFill/>
        </p:spPr>
        <p:txBody>
          <a:bodyPr wrap="none" rtlCol="0">
            <a:spAutoFit/>
          </a:bodyPr>
          <a:lstStyle/>
          <a:p>
            <a:pPr algn="ctr"/>
            <a:r>
              <a:rPr lang="nb-NO" sz="1200" b="1" dirty="0">
                <a:solidFill>
                  <a:schemeClr val="tx2">
                    <a:lumMod val="60000"/>
                    <a:lumOff val="40000"/>
                  </a:schemeClr>
                </a:solidFill>
                <a:latin typeface="Bradley Hand ITC" panose="03070402050302030203" pitchFamily="66" charset="77"/>
              </a:rPr>
              <a:t>LINJE</a:t>
            </a:r>
          </a:p>
          <a:p>
            <a:pPr algn="ctr"/>
            <a:r>
              <a:rPr lang="nb-NO" sz="1200" b="1" dirty="0">
                <a:solidFill>
                  <a:schemeClr val="tx2">
                    <a:lumMod val="60000"/>
                    <a:lumOff val="40000"/>
                  </a:schemeClr>
                </a:solidFill>
                <a:latin typeface="Bradley Hand ITC" panose="03070402050302030203" pitchFamily="66" charset="77"/>
              </a:rPr>
              <a:t>DIAGRAM</a:t>
            </a:r>
          </a:p>
        </p:txBody>
      </p:sp>
      <p:sp>
        <p:nvSpPr>
          <p:cNvPr id="31" name="TextBox 30">
            <a:extLst>
              <a:ext uri="{FF2B5EF4-FFF2-40B4-BE49-F238E27FC236}">
                <a16:creationId xmlns:a16="http://schemas.microsoft.com/office/drawing/2014/main" id="{0609FAA9-ED1D-8145-A4C0-0BFCF1DAB8EE}"/>
              </a:ext>
            </a:extLst>
          </p:cNvPr>
          <p:cNvSpPr txBox="1"/>
          <p:nvPr/>
        </p:nvSpPr>
        <p:spPr>
          <a:xfrm>
            <a:off x="4509650" y="256951"/>
            <a:ext cx="896400" cy="461665"/>
          </a:xfrm>
          <a:prstGeom prst="rect">
            <a:avLst/>
          </a:prstGeom>
          <a:noFill/>
        </p:spPr>
        <p:txBody>
          <a:bodyPr wrap="none" rtlCol="0">
            <a:spAutoFit/>
          </a:bodyPr>
          <a:lstStyle/>
          <a:p>
            <a:pPr algn="ctr"/>
            <a:r>
              <a:rPr lang="nb-NO" sz="1200" b="1" dirty="0">
                <a:solidFill>
                  <a:schemeClr val="tx2">
                    <a:lumMod val="60000"/>
                    <a:lumOff val="40000"/>
                  </a:schemeClr>
                </a:solidFill>
                <a:latin typeface="Bradley Hand ITC" panose="03070402050302030203" pitchFamily="66" charset="77"/>
              </a:rPr>
              <a:t>SØYLE</a:t>
            </a:r>
          </a:p>
          <a:p>
            <a:pPr algn="ctr"/>
            <a:r>
              <a:rPr lang="nb-NO" sz="1200" b="1" dirty="0">
                <a:solidFill>
                  <a:schemeClr val="tx2">
                    <a:lumMod val="60000"/>
                    <a:lumOff val="40000"/>
                  </a:schemeClr>
                </a:solidFill>
                <a:latin typeface="Bradley Hand ITC" panose="03070402050302030203" pitchFamily="66" charset="77"/>
              </a:rPr>
              <a:t>DIAGRAM</a:t>
            </a:r>
          </a:p>
        </p:txBody>
      </p:sp>
      <p:sp>
        <p:nvSpPr>
          <p:cNvPr id="32" name="TextBox 31">
            <a:extLst>
              <a:ext uri="{FF2B5EF4-FFF2-40B4-BE49-F238E27FC236}">
                <a16:creationId xmlns:a16="http://schemas.microsoft.com/office/drawing/2014/main" id="{CB27AC38-45C3-CD48-BDF1-F3B85E8D7A0A}"/>
              </a:ext>
            </a:extLst>
          </p:cNvPr>
          <p:cNvSpPr txBox="1"/>
          <p:nvPr/>
        </p:nvSpPr>
        <p:spPr>
          <a:xfrm>
            <a:off x="5654637" y="248006"/>
            <a:ext cx="936475" cy="276999"/>
          </a:xfrm>
          <a:prstGeom prst="rect">
            <a:avLst/>
          </a:prstGeom>
          <a:noFill/>
        </p:spPr>
        <p:txBody>
          <a:bodyPr wrap="none" rtlCol="0">
            <a:spAutoFit/>
          </a:bodyPr>
          <a:lstStyle/>
          <a:p>
            <a:pPr algn="ctr"/>
            <a:r>
              <a:rPr lang="nb-NO" sz="1200" b="1" dirty="0">
                <a:solidFill>
                  <a:schemeClr val="tx2">
                    <a:lumMod val="60000"/>
                    <a:lumOff val="40000"/>
                  </a:schemeClr>
                </a:solidFill>
                <a:latin typeface="Bradley Hand ITC" panose="03070402050302030203" pitchFamily="66" charset="77"/>
              </a:rPr>
              <a:t>VERTIKAL</a:t>
            </a:r>
          </a:p>
        </p:txBody>
      </p:sp>
      <p:sp>
        <p:nvSpPr>
          <p:cNvPr id="33" name="TextBox 32">
            <a:extLst>
              <a:ext uri="{FF2B5EF4-FFF2-40B4-BE49-F238E27FC236}">
                <a16:creationId xmlns:a16="http://schemas.microsoft.com/office/drawing/2014/main" id="{0D1095C7-AC4F-6D4A-B8F2-385191FEFADC}"/>
              </a:ext>
            </a:extLst>
          </p:cNvPr>
          <p:cNvSpPr txBox="1"/>
          <p:nvPr/>
        </p:nvSpPr>
        <p:spPr>
          <a:xfrm>
            <a:off x="7587609" y="242041"/>
            <a:ext cx="1303562" cy="276999"/>
          </a:xfrm>
          <a:prstGeom prst="rect">
            <a:avLst/>
          </a:prstGeom>
          <a:noFill/>
        </p:spPr>
        <p:txBody>
          <a:bodyPr wrap="none" rtlCol="0">
            <a:spAutoFit/>
          </a:bodyPr>
          <a:lstStyle/>
          <a:p>
            <a:pPr algn="ctr"/>
            <a:r>
              <a:rPr lang="nb-NO" sz="1200" b="1" dirty="0">
                <a:solidFill>
                  <a:schemeClr val="tx2">
                    <a:lumMod val="60000"/>
                    <a:lumOff val="40000"/>
                  </a:schemeClr>
                </a:solidFill>
                <a:latin typeface="Bradley Hand ITC" panose="03070402050302030203" pitchFamily="66" charset="77"/>
              </a:rPr>
              <a:t>HORRISONTAL</a:t>
            </a:r>
          </a:p>
        </p:txBody>
      </p:sp>
      <p:sp>
        <p:nvSpPr>
          <p:cNvPr id="34" name="TextBox 33">
            <a:extLst>
              <a:ext uri="{FF2B5EF4-FFF2-40B4-BE49-F238E27FC236}">
                <a16:creationId xmlns:a16="http://schemas.microsoft.com/office/drawing/2014/main" id="{CB7A8CD6-634E-5344-8CAA-CD5CE9C8E5AF}"/>
              </a:ext>
            </a:extLst>
          </p:cNvPr>
          <p:cNvSpPr txBox="1"/>
          <p:nvPr/>
        </p:nvSpPr>
        <p:spPr>
          <a:xfrm>
            <a:off x="6784360" y="1225430"/>
            <a:ext cx="877163" cy="276999"/>
          </a:xfrm>
          <a:prstGeom prst="rect">
            <a:avLst/>
          </a:prstGeom>
          <a:noFill/>
        </p:spPr>
        <p:txBody>
          <a:bodyPr wrap="none" rtlCol="0">
            <a:spAutoFit/>
          </a:bodyPr>
          <a:lstStyle/>
          <a:p>
            <a:pPr algn="ctr"/>
            <a:r>
              <a:rPr lang="nb-NO" sz="1200" b="1" dirty="0">
                <a:solidFill>
                  <a:schemeClr val="tx2">
                    <a:lumMod val="60000"/>
                    <a:lumOff val="40000"/>
                  </a:schemeClr>
                </a:solidFill>
                <a:latin typeface="Bradley Hand ITC" panose="03070402050302030203" pitchFamily="66" charset="77"/>
              </a:rPr>
              <a:t>STABLET</a:t>
            </a:r>
          </a:p>
        </p:txBody>
      </p:sp>
      <p:sp>
        <p:nvSpPr>
          <p:cNvPr id="35" name="TextBox 34">
            <a:extLst>
              <a:ext uri="{FF2B5EF4-FFF2-40B4-BE49-F238E27FC236}">
                <a16:creationId xmlns:a16="http://schemas.microsoft.com/office/drawing/2014/main" id="{45E1BB75-552B-0E4D-9822-91AA8AC36DFD}"/>
              </a:ext>
            </a:extLst>
          </p:cNvPr>
          <p:cNvSpPr txBox="1"/>
          <p:nvPr/>
        </p:nvSpPr>
        <p:spPr>
          <a:xfrm>
            <a:off x="6324365" y="3577572"/>
            <a:ext cx="1176925" cy="461665"/>
          </a:xfrm>
          <a:prstGeom prst="rect">
            <a:avLst/>
          </a:prstGeom>
          <a:noFill/>
        </p:spPr>
        <p:txBody>
          <a:bodyPr wrap="none" rtlCol="0">
            <a:spAutoFit/>
          </a:bodyPr>
          <a:lstStyle/>
          <a:p>
            <a:pPr algn="ctr"/>
            <a:r>
              <a:rPr lang="nb-NO" sz="1200" b="1" dirty="0">
                <a:solidFill>
                  <a:schemeClr val="tx2">
                    <a:lumMod val="60000"/>
                    <a:lumOff val="40000"/>
                  </a:schemeClr>
                </a:solidFill>
                <a:latin typeface="Bradley Hand ITC" panose="03070402050302030203" pitchFamily="66" charset="77"/>
              </a:rPr>
              <a:t>KVADRATISK</a:t>
            </a:r>
          </a:p>
          <a:p>
            <a:pPr algn="ctr"/>
            <a:r>
              <a:rPr lang="nb-NO" sz="1200" b="1" dirty="0">
                <a:solidFill>
                  <a:schemeClr val="tx2">
                    <a:lumMod val="60000"/>
                    <a:lumOff val="40000"/>
                  </a:schemeClr>
                </a:solidFill>
                <a:latin typeface="Bradley Hand ITC" panose="03070402050302030203" pitchFamily="66" charset="77"/>
              </a:rPr>
              <a:t>OMRÅDE</a:t>
            </a:r>
          </a:p>
        </p:txBody>
      </p:sp>
      <p:sp>
        <p:nvSpPr>
          <p:cNvPr id="36" name="TextBox 35">
            <a:extLst>
              <a:ext uri="{FF2B5EF4-FFF2-40B4-BE49-F238E27FC236}">
                <a16:creationId xmlns:a16="http://schemas.microsoft.com/office/drawing/2014/main" id="{32E58F79-0DE1-7147-A1F1-870097278916}"/>
              </a:ext>
            </a:extLst>
          </p:cNvPr>
          <p:cNvSpPr txBox="1"/>
          <p:nvPr/>
        </p:nvSpPr>
        <p:spPr>
          <a:xfrm>
            <a:off x="4487340" y="3607932"/>
            <a:ext cx="689612" cy="461665"/>
          </a:xfrm>
          <a:prstGeom prst="rect">
            <a:avLst/>
          </a:prstGeom>
          <a:noFill/>
        </p:spPr>
        <p:txBody>
          <a:bodyPr wrap="none" rtlCol="0">
            <a:spAutoFit/>
          </a:bodyPr>
          <a:lstStyle/>
          <a:p>
            <a:pPr algn="ctr"/>
            <a:r>
              <a:rPr lang="nb-NO" sz="1200" b="1" dirty="0">
                <a:solidFill>
                  <a:schemeClr val="tx2">
                    <a:lumMod val="60000"/>
                    <a:lumOff val="40000"/>
                  </a:schemeClr>
                </a:solidFill>
                <a:latin typeface="Bradley Hand ITC" panose="03070402050302030203" pitchFamily="66" charset="77"/>
              </a:rPr>
              <a:t>FOSSE</a:t>
            </a:r>
          </a:p>
          <a:p>
            <a:pPr algn="ctr"/>
            <a:r>
              <a:rPr lang="nb-NO" sz="1200" b="1" dirty="0">
                <a:solidFill>
                  <a:schemeClr val="tx2">
                    <a:lumMod val="60000"/>
                    <a:lumOff val="40000"/>
                  </a:schemeClr>
                </a:solidFill>
                <a:latin typeface="Bradley Hand ITC" panose="03070402050302030203" pitchFamily="66" charset="77"/>
              </a:rPr>
              <a:t>FALL</a:t>
            </a:r>
          </a:p>
        </p:txBody>
      </p:sp>
      <p:pic>
        <p:nvPicPr>
          <p:cNvPr id="37" name="Picture 36">
            <a:extLst>
              <a:ext uri="{FF2B5EF4-FFF2-40B4-BE49-F238E27FC236}">
                <a16:creationId xmlns:a16="http://schemas.microsoft.com/office/drawing/2014/main" id="{5D7712F5-E205-E14B-9965-BAEECF6EFA5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41206" y="552139"/>
            <a:ext cx="749300" cy="660400"/>
          </a:xfrm>
          <a:prstGeom prst="rect">
            <a:avLst/>
          </a:prstGeom>
        </p:spPr>
      </p:pic>
      <p:pic>
        <p:nvPicPr>
          <p:cNvPr id="38" name="Picture 37">
            <a:extLst>
              <a:ext uri="{FF2B5EF4-FFF2-40B4-BE49-F238E27FC236}">
                <a16:creationId xmlns:a16="http://schemas.microsoft.com/office/drawing/2014/main" id="{F8AB18FA-7D82-D743-9677-7EDF143F1EB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33457" y="1440581"/>
            <a:ext cx="736600" cy="609600"/>
          </a:xfrm>
          <a:prstGeom prst="rect">
            <a:avLst/>
          </a:prstGeom>
        </p:spPr>
      </p:pic>
      <p:pic>
        <p:nvPicPr>
          <p:cNvPr id="39" name="Picture 38">
            <a:extLst>
              <a:ext uri="{FF2B5EF4-FFF2-40B4-BE49-F238E27FC236}">
                <a16:creationId xmlns:a16="http://schemas.microsoft.com/office/drawing/2014/main" id="{80909E71-1E87-1449-B9AC-BF9B6038B33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21340" y="558789"/>
            <a:ext cx="660400" cy="596900"/>
          </a:xfrm>
          <a:prstGeom prst="rect">
            <a:avLst/>
          </a:prstGeom>
        </p:spPr>
      </p:pic>
      <p:pic>
        <p:nvPicPr>
          <p:cNvPr id="40" name="Picture 39">
            <a:extLst>
              <a:ext uri="{FF2B5EF4-FFF2-40B4-BE49-F238E27FC236}">
                <a16:creationId xmlns:a16="http://schemas.microsoft.com/office/drawing/2014/main" id="{B6BCF3F1-FDA6-3E4A-9A61-1EE5ABC1758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981841" y="1412901"/>
            <a:ext cx="723900" cy="698500"/>
          </a:xfrm>
          <a:prstGeom prst="rect">
            <a:avLst/>
          </a:prstGeom>
        </p:spPr>
      </p:pic>
      <p:pic>
        <p:nvPicPr>
          <p:cNvPr id="41" name="Picture 40">
            <a:extLst>
              <a:ext uri="{FF2B5EF4-FFF2-40B4-BE49-F238E27FC236}">
                <a16:creationId xmlns:a16="http://schemas.microsoft.com/office/drawing/2014/main" id="{D5F86DF5-14E3-B74F-8B40-82FCE9E8594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951759" y="2548531"/>
            <a:ext cx="863600" cy="660400"/>
          </a:xfrm>
          <a:prstGeom prst="rect">
            <a:avLst/>
          </a:prstGeom>
        </p:spPr>
      </p:pic>
      <p:sp>
        <p:nvSpPr>
          <p:cNvPr id="42" name="TextBox 41">
            <a:extLst>
              <a:ext uri="{FF2B5EF4-FFF2-40B4-BE49-F238E27FC236}">
                <a16:creationId xmlns:a16="http://schemas.microsoft.com/office/drawing/2014/main" id="{C00F1661-EEB1-2245-87BE-699F7F19640E}"/>
              </a:ext>
            </a:extLst>
          </p:cNvPr>
          <p:cNvSpPr txBox="1"/>
          <p:nvPr/>
        </p:nvSpPr>
        <p:spPr>
          <a:xfrm>
            <a:off x="6612699" y="2316363"/>
            <a:ext cx="1298753" cy="276999"/>
          </a:xfrm>
          <a:prstGeom prst="rect">
            <a:avLst/>
          </a:prstGeom>
          <a:noFill/>
        </p:spPr>
        <p:txBody>
          <a:bodyPr wrap="none" rtlCol="0">
            <a:spAutoFit/>
          </a:bodyPr>
          <a:lstStyle/>
          <a:p>
            <a:pPr algn="ctr"/>
            <a:r>
              <a:rPr lang="nb-NO" sz="1200" b="1" dirty="0">
                <a:solidFill>
                  <a:schemeClr val="tx2">
                    <a:lumMod val="60000"/>
                    <a:lumOff val="40000"/>
                  </a:schemeClr>
                </a:solidFill>
                <a:latin typeface="Bradley Hand ITC" panose="03070402050302030203" pitchFamily="66" charset="77"/>
              </a:rPr>
              <a:t>100% STABLET</a:t>
            </a:r>
          </a:p>
        </p:txBody>
      </p:sp>
      <p:pic>
        <p:nvPicPr>
          <p:cNvPr id="43" name="Picture 42">
            <a:extLst>
              <a:ext uri="{FF2B5EF4-FFF2-40B4-BE49-F238E27FC236}">
                <a16:creationId xmlns:a16="http://schemas.microsoft.com/office/drawing/2014/main" id="{74CA6F2B-B036-8344-A586-42E51C98DD2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22260" y="3854535"/>
            <a:ext cx="762000" cy="749300"/>
          </a:xfrm>
          <a:prstGeom prst="rect">
            <a:avLst/>
          </a:prstGeom>
        </p:spPr>
      </p:pic>
      <p:pic>
        <p:nvPicPr>
          <p:cNvPr id="44" name="Picture 43">
            <a:extLst>
              <a:ext uri="{FF2B5EF4-FFF2-40B4-BE49-F238E27FC236}">
                <a16:creationId xmlns:a16="http://schemas.microsoft.com/office/drawing/2014/main" id="{BD696355-60A1-7841-8304-594DF217B37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132576" y="3803826"/>
            <a:ext cx="800100" cy="762000"/>
          </a:xfrm>
          <a:prstGeom prst="rect">
            <a:avLst/>
          </a:prstGeom>
        </p:spPr>
      </p:pic>
      <p:sp>
        <p:nvSpPr>
          <p:cNvPr id="45" name="TextBox 44">
            <a:extLst>
              <a:ext uri="{FF2B5EF4-FFF2-40B4-BE49-F238E27FC236}">
                <a16:creationId xmlns:a16="http://schemas.microsoft.com/office/drawing/2014/main" id="{0AF9944D-FD22-D545-B552-259A11D213AA}"/>
              </a:ext>
            </a:extLst>
          </p:cNvPr>
          <p:cNvSpPr txBox="1"/>
          <p:nvPr/>
        </p:nvSpPr>
        <p:spPr>
          <a:xfrm>
            <a:off x="4439286" y="767433"/>
            <a:ext cx="1000042" cy="1569660"/>
          </a:xfrm>
          <a:prstGeom prst="rect">
            <a:avLst/>
          </a:prstGeom>
          <a:noFill/>
        </p:spPr>
        <p:txBody>
          <a:bodyPr wrap="square" rtlCol="0">
            <a:spAutoFit/>
          </a:bodyPr>
          <a:lstStyle/>
          <a:p>
            <a:pPr algn="ctr"/>
            <a:r>
              <a:rPr lang="nb-NO" sz="800" b="1" dirty="0">
                <a:solidFill>
                  <a:schemeClr val="tx2">
                    <a:lumMod val="60000"/>
                    <a:lumOff val="40000"/>
                  </a:schemeClr>
                </a:solidFill>
                <a:latin typeface="Bradley Hand ITC" panose="03070402050302030203" pitchFamily="66" charset="77"/>
              </a:rPr>
              <a:t>Flott for kategoriserte data</a:t>
            </a:r>
          </a:p>
          <a:p>
            <a:pPr algn="ctr"/>
            <a:endParaRPr lang="nb-NO" sz="800" b="1" dirty="0">
              <a:solidFill>
                <a:schemeClr val="tx2">
                  <a:lumMod val="60000"/>
                  <a:lumOff val="40000"/>
                </a:schemeClr>
              </a:solidFill>
              <a:latin typeface="Bradley Hand ITC" panose="03070402050302030203" pitchFamily="66" charset="77"/>
            </a:endParaRPr>
          </a:p>
          <a:p>
            <a:pPr algn="ctr"/>
            <a:r>
              <a:rPr lang="nb-NO" sz="800" b="1" dirty="0">
                <a:solidFill>
                  <a:schemeClr val="tx2">
                    <a:lumMod val="60000"/>
                    <a:lumOff val="40000"/>
                  </a:schemeClr>
                </a:solidFill>
                <a:latin typeface="Bradley Hand ITC" panose="03070402050302030203" pitchFamily="66" charset="77"/>
              </a:rPr>
              <a:t>Enkelt for våre øyne å sammenligne høyder mot en jevn grunnlinje</a:t>
            </a:r>
          </a:p>
          <a:p>
            <a:pPr algn="ctr"/>
            <a:endParaRPr lang="nb-NO" sz="800" b="1" dirty="0">
              <a:solidFill>
                <a:schemeClr val="tx2">
                  <a:lumMod val="60000"/>
                  <a:lumOff val="40000"/>
                </a:schemeClr>
              </a:solidFill>
              <a:latin typeface="Bradley Hand ITC" panose="03070402050302030203" pitchFamily="66" charset="77"/>
            </a:endParaRPr>
          </a:p>
          <a:p>
            <a:pPr algn="ctr"/>
            <a:r>
              <a:rPr lang="nb-NO" sz="800" b="1" dirty="0">
                <a:solidFill>
                  <a:schemeClr val="tx2">
                    <a:lumMod val="60000"/>
                    <a:lumOff val="40000"/>
                  </a:schemeClr>
                </a:solidFill>
                <a:latin typeface="Bradley Hand ITC" panose="03070402050302030203" pitchFamily="66" charset="77"/>
              </a:rPr>
              <a:t>Må ha «zero baseline”. Ingen unntak!</a:t>
            </a:r>
          </a:p>
        </p:txBody>
      </p:sp>
      <p:sp>
        <p:nvSpPr>
          <p:cNvPr id="46" name="TextBox 45">
            <a:extLst>
              <a:ext uri="{FF2B5EF4-FFF2-40B4-BE49-F238E27FC236}">
                <a16:creationId xmlns:a16="http://schemas.microsoft.com/office/drawing/2014/main" id="{FD1D1F1C-D067-7F46-AE3A-054363C420B2}"/>
              </a:ext>
            </a:extLst>
          </p:cNvPr>
          <p:cNvSpPr txBox="1"/>
          <p:nvPr/>
        </p:nvSpPr>
        <p:spPr>
          <a:xfrm>
            <a:off x="7178929" y="634255"/>
            <a:ext cx="780579" cy="461665"/>
          </a:xfrm>
          <a:prstGeom prst="rect">
            <a:avLst/>
          </a:prstGeom>
          <a:noFill/>
        </p:spPr>
        <p:txBody>
          <a:bodyPr wrap="square" rtlCol="0">
            <a:spAutoFit/>
          </a:bodyPr>
          <a:lstStyle/>
          <a:p>
            <a:pPr algn="ctr"/>
            <a:r>
              <a:rPr lang="nb-NO" sz="800" b="1" dirty="0">
                <a:solidFill>
                  <a:schemeClr val="tx2">
                    <a:lumMod val="60000"/>
                    <a:lumOff val="40000"/>
                  </a:schemeClr>
                </a:solidFill>
                <a:latin typeface="Bradley Hand ITC" panose="03070402050302030203" pitchFamily="66" charset="77"/>
              </a:rPr>
              <a:t>Bra når navn på kategorier er lange</a:t>
            </a:r>
          </a:p>
        </p:txBody>
      </p:sp>
      <p:sp>
        <p:nvSpPr>
          <p:cNvPr id="47" name="TextBox 46">
            <a:extLst>
              <a:ext uri="{FF2B5EF4-FFF2-40B4-BE49-F238E27FC236}">
                <a16:creationId xmlns:a16="http://schemas.microsoft.com/office/drawing/2014/main" id="{62A88D1D-F43D-794B-BF40-7F9DB546BBE4}"/>
              </a:ext>
            </a:extLst>
          </p:cNvPr>
          <p:cNvSpPr txBox="1"/>
          <p:nvPr/>
        </p:nvSpPr>
        <p:spPr>
          <a:xfrm>
            <a:off x="6522435" y="1470504"/>
            <a:ext cx="1376546" cy="738664"/>
          </a:xfrm>
          <a:prstGeom prst="rect">
            <a:avLst/>
          </a:prstGeom>
          <a:noFill/>
        </p:spPr>
        <p:txBody>
          <a:bodyPr wrap="square" rtlCol="0">
            <a:spAutoFit/>
          </a:bodyPr>
          <a:lstStyle/>
          <a:p>
            <a:pPr algn="ctr"/>
            <a:r>
              <a:rPr lang="nb-NO" sz="700" b="1" dirty="0">
                <a:solidFill>
                  <a:schemeClr val="tx1">
                    <a:lumMod val="50000"/>
                    <a:lumOff val="50000"/>
                  </a:schemeClr>
                </a:solidFill>
                <a:latin typeface="Bradley Hand ITC" panose="03070402050302030203" pitchFamily="66" charset="77"/>
              </a:rPr>
              <a:t>OFTE MISBRUKT!</a:t>
            </a:r>
          </a:p>
          <a:p>
            <a:pPr algn="ctr"/>
            <a:r>
              <a:rPr lang="nb-NO" sz="700" b="1" dirty="0">
                <a:solidFill>
                  <a:schemeClr val="tx1">
                    <a:lumMod val="50000"/>
                    <a:lumOff val="50000"/>
                  </a:schemeClr>
                </a:solidFill>
                <a:latin typeface="Bradley Hand ITC" panose="03070402050302030203" pitchFamily="66" charset="77"/>
              </a:rPr>
              <a:t>LETT Å SAMMENLIGNE TOTALVERDI OG FØRSTE SERIE, MEN SEGMENTER OPPOVER I STABELEN IKKE ER JEVNT OPPSTILT</a:t>
            </a:r>
          </a:p>
        </p:txBody>
      </p:sp>
      <p:sp>
        <p:nvSpPr>
          <p:cNvPr id="48" name="TextBox 47">
            <a:extLst>
              <a:ext uri="{FF2B5EF4-FFF2-40B4-BE49-F238E27FC236}">
                <a16:creationId xmlns:a16="http://schemas.microsoft.com/office/drawing/2014/main" id="{3070E89C-A396-1645-BEBF-FD05E9656522}"/>
              </a:ext>
            </a:extLst>
          </p:cNvPr>
          <p:cNvSpPr txBox="1"/>
          <p:nvPr/>
        </p:nvSpPr>
        <p:spPr>
          <a:xfrm>
            <a:off x="6629113" y="2698497"/>
            <a:ext cx="1243694" cy="307777"/>
          </a:xfrm>
          <a:prstGeom prst="rect">
            <a:avLst/>
          </a:prstGeom>
          <a:noFill/>
        </p:spPr>
        <p:txBody>
          <a:bodyPr wrap="square" rtlCol="0">
            <a:spAutoFit/>
          </a:bodyPr>
          <a:lstStyle/>
          <a:p>
            <a:pPr algn="ctr"/>
            <a:r>
              <a:rPr lang="nb-NO" sz="700" b="1" dirty="0">
                <a:solidFill>
                  <a:schemeClr val="tx1">
                    <a:lumMod val="50000"/>
                    <a:lumOff val="50000"/>
                  </a:schemeClr>
                </a:solidFill>
                <a:latin typeface="Bradley Hand ITC" panose="03070402050302030203" pitchFamily="66" charset="77"/>
              </a:rPr>
              <a:t>TO GRUNNLINJER FOR SAMMENLIGNING</a:t>
            </a:r>
          </a:p>
        </p:txBody>
      </p:sp>
      <p:sp>
        <p:nvSpPr>
          <p:cNvPr id="49" name="TextBox 48">
            <a:extLst>
              <a:ext uri="{FF2B5EF4-FFF2-40B4-BE49-F238E27FC236}">
                <a16:creationId xmlns:a16="http://schemas.microsoft.com/office/drawing/2014/main" id="{6A64E790-774E-E743-B5E4-DFFBC67C78DD}"/>
              </a:ext>
            </a:extLst>
          </p:cNvPr>
          <p:cNvSpPr txBox="1"/>
          <p:nvPr/>
        </p:nvSpPr>
        <p:spPr>
          <a:xfrm>
            <a:off x="5184406" y="3544184"/>
            <a:ext cx="665272" cy="307777"/>
          </a:xfrm>
          <a:prstGeom prst="rect">
            <a:avLst/>
          </a:prstGeom>
          <a:noFill/>
        </p:spPr>
        <p:txBody>
          <a:bodyPr wrap="square" rtlCol="0">
            <a:spAutoFit/>
          </a:bodyPr>
          <a:lstStyle/>
          <a:p>
            <a:pPr algn="ctr"/>
            <a:r>
              <a:rPr lang="nb-NO" sz="700" b="1" dirty="0">
                <a:solidFill>
                  <a:schemeClr val="tx1">
                    <a:lumMod val="50000"/>
                    <a:lumOff val="50000"/>
                  </a:schemeClr>
                </a:solidFill>
                <a:latin typeface="Bradley Hand ITC" panose="03070402050302030203" pitchFamily="66" charset="77"/>
              </a:rPr>
              <a:t>TILLEGG OG TREKK</a:t>
            </a:r>
          </a:p>
        </p:txBody>
      </p:sp>
      <p:sp>
        <p:nvSpPr>
          <p:cNvPr id="50" name="TextBox 49">
            <a:extLst>
              <a:ext uri="{FF2B5EF4-FFF2-40B4-BE49-F238E27FC236}">
                <a16:creationId xmlns:a16="http://schemas.microsoft.com/office/drawing/2014/main" id="{E810131E-F8DB-544C-B93E-BB8682BB17B0}"/>
              </a:ext>
            </a:extLst>
          </p:cNvPr>
          <p:cNvSpPr txBox="1"/>
          <p:nvPr/>
        </p:nvSpPr>
        <p:spPr>
          <a:xfrm>
            <a:off x="8021709" y="3780229"/>
            <a:ext cx="980155" cy="738664"/>
          </a:xfrm>
          <a:prstGeom prst="rect">
            <a:avLst/>
          </a:prstGeom>
          <a:noFill/>
        </p:spPr>
        <p:txBody>
          <a:bodyPr wrap="square" rtlCol="0">
            <a:spAutoFit/>
          </a:bodyPr>
          <a:lstStyle/>
          <a:p>
            <a:pPr algn="ctr"/>
            <a:r>
              <a:rPr lang="nb-NO" sz="700" b="1" dirty="0">
                <a:solidFill>
                  <a:schemeClr val="tx1">
                    <a:lumMod val="50000"/>
                    <a:lumOff val="50000"/>
                  </a:schemeClr>
                </a:solidFill>
                <a:latin typeface="Bradley Hand ITC" panose="03070402050302030203" pitchFamily="66" charset="77"/>
              </a:rPr>
              <a:t>RUTENETTET ER VIKTIG FORDI VI HAR EN TENDENS TIL Å OVERVURDERE OMRÅDER</a:t>
            </a:r>
          </a:p>
        </p:txBody>
      </p:sp>
      <p:sp>
        <p:nvSpPr>
          <p:cNvPr id="51" name="TextBox 50">
            <a:extLst>
              <a:ext uri="{FF2B5EF4-FFF2-40B4-BE49-F238E27FC236}">
                <a16:creationId xmlns:a16="http://schemas.microsoft.com/office/drawing/2014/main" id="{E7946E83-B4E0-534D-AECD-6B93E71B3796}"/>
              </a:ext>
            </a:extLst>
          </p:cNvPr>
          <p:cNvSpPr txBox="1"/>
          <p:nvPr/>
        </p:nvSpPr>
        <p:spPr>
          <a:xfrm>
            <a:off x="4705318" y="4321089"/>
            <a:ext cx="563759" cy="307777"/>
          </a:xfrm>
          <a:prstGeom prst="rect">
            <a:avLst/>
          </a:prstGeom>
          <a:noFill/>
        </p:spPr>
        <p:txBody>
          <a:bodyPr wrap="square" rtlCol="0">
            <a:spAutoFit/>
          </a:bodyPr>
          <a:lstStyle/>
          <a:p>
            <a:pPr algn="ctr"/>
            <a:r>
              <a:rPr lang="nb-NO" sz="700" b="1" dirty="0">
                <a:solidFill>
                  <a:schemeClr val="tx1">
                    <a:lumMod val="50000"/>
                    <a:lumOff val="50000"/>
                  </a:schemeClr>
                </a:solidFill>
                <a:latin typeface="Bradley Hand ITC" panose="03070402050302030203" pitchFamily="66" charset="77"/>
              </a:rPr>
              <a:t>START</a:t>
            </a:r>
          </a:p>
          <a:p>
            <a:pPr algn="ctr"/>
            <a:r>
              <a:rPr lang="nb-NO" sz="700" b="1" dirty="0">
                <a:solidFill>
                  <a:schemeClr val="tx1">
                    <a:lumMod val="50000"/>
                    <a:lumOff val="50000"/>
                  </a:schemeClr>
                </a:solidFill>
                <a:latin typeface="Bradley Hand ITC" panose="03070402050302030203" pitchFamily="66" charset="77"/>
              </a:rPr>
              <a:t>MENGDE</a:t>
            </a:r>
          </a:p>
        </p:txBody>
      </p:sp>
      <p:sp>
        <p:nvSpPr>
          <p:cNvPr id="52" name="TextBox 51">
            <a:extLst>
              <a:ext uri="{FF2B5EF4-FFF2-40B4-BE49-F238E27FC236}">
                <a16:creationId xmlns:a16="http://schemas.microsoft.com/office/drawing/2014/main" id="{ECBD8268-504C-5041-BBDA-6D72347AF1CA}"/>
              </a:ext>
            </a:extLst>
          </p:cNvPr>
          <p:cNvSpPr txBox="1"/>
          <p:nvPr/>
        </p:nvSpPr>
        <p:spPr>
          <a:xfrm>
            <a:off x="5801671" y="4330641"/>
            <a:ext cx="561387" cy="307777"/>
          </a:xfrm>
          <a:prstGeom prst="rect">
            <a:avLst/>
          </a:prstGeom>
          <a:noFill/>
        </p:spPr>
        <p:txBody>
          <a:bodyPr wrap="square" rtlCol="0">
            <a:spAutoFit/>
          </a:bodyPr>
          <a:lstStyle/>
          <a:p>
            <a:pPr algn="ctr"/>
            <a:r>
              <a:rPr lang="nb-NO" sz="700" b="1" dirty="0">
                <a:solidFill>
                  <a:schemeClr val="tx1">
                    <a:lumMod val="50000"/>
                    <a:lumOff val="50000"/>
                  </a:schemeClr>
                </a:solidFill>
                <a:latin typeface="Bradley Hand ITC" panose="03070402050302030203" pitchFamily="66" charset="77"/>
              </a:rPr>
              <a:t>SLUTT</a:t>
            </a:r>
          </a:p>
          <a:p>
            <a:pPr algn="ctr"/>
            <a:r>
              <a:rPr lang="nb-NO" sz="700" b="1" dirty="0">
                <a:solidFill>
                  <a:schemeClr val="tx1">
                    <a:lumMod val="50000"/>
                    <a:lumOff val="50000"/>
                  </a:schemeClr>
                </a:solidFill>
                <a:latin typeface="Bradley Hand ITC" panose="03070402050302030203" pitchFamily="66" charset="77"/>
              </a:rPr>
              <a:t>MENGDE</a:t>
            </a:r>
          </a:p>
        </p:txBody>
      </p:sp>
      <p:sp>
        <p:nvSpPr>
          <p:cNvPr id="53" name="TextBox 52">
            <a:extLst>
              <a:ext uri="{FF2B5EF4-FFF2-40B4-BE49-F238E27FC236}">
                <a16:creationId xmlns:a16="http://schemas.microsoft.com/office/drawing/2014/main" id="{88ED25F5-F55C-5A43-BF32-A06D392848D0}"/>
              </a:ext>
            </a:extLst>
          </p:cNvPr>
          <p:cNvSpPr txBox="1"/>
          <p:nvPr/>
        </p:nvSpPr>
        <p:spPr>
          <a:xfrm>
            <a:off x="6491706" y="3959670"/>
            <a:ext cx="909011" cy="338554"/>
          </a:xfrm>
          <a:prstGeom prst="rect">
            <a:avLst/>
          </a:prstGeom>
          <a:noFill/>
        </p:spPr>
        <p:txBody>
          <a:bodyPr wrap="square" rtlCol="0">
            <a:spAutoFit/>
          </a:bodyPr>
          <a:lstStyle/>
          <a:p>
            <a:pPr algn="ctr"/>
            <a:r>
              <a:rPr lang="nb-NO" sz="800" b="1" dirty="0">
                <a:solidFill>
                  <a:schemeClr val="tx2">
                    <a:lumMod val="60000"/>
                    <a:lumOff val="40000"/>
                  </a:schemeClr>
                </a:solidFill>
                <a:latin typeface="Bradley Hand ITC" panose="03070402050302030203" pitchFamily="66" charset="77"/>
              </a:rPr>
              <a:t>(PROSENTVIS RUTENETT)</a:t>
            </a:r>
          </a:p>
        </p:txBody>
      </p:sp>
      <p:sp>
        <p:nvSpPr>
          <p:cNvPr id="54" name="TextBox 53">
            <a:extLst>
              <a:ext uri="{FF2B5EF4-FFF2-40B4-BE49-F238E27FC236}">
                <a16:creationId xmlns:a16="http://schemas.microsoft.com/office/drawing/2014/main" id="{F2F72011-DCC0-3A44-A607-99E5718DFBC6}"/>
              </a:ext>
            </a:extLst>
          </p:cNvPr>
          <p:cNvSpPr txBox="1"/>
          <p:nvPr/>
        </p:nvSpPr>
        <p:spPr>
          <a:xfrm>
            <a:off x="4707526" y="4605738"/>
            <a:ext cx="1637138" cy="338554"/>
          </a:xfrm>
          <a:prstGeom prst="rect">
            <a:avLst/>
          </a:prstGeom>
          <a:noFill/>
        </p:spPr>
        <p:txBody>
          <a:bodyPr wrap="square" rtlCol="0">
            <a:spAutoFit/>
          </a:bodyPr>
          <a:lstStyle/>
          <a:p>
            <a:pPr algn="ctr"/>
            <a:r>
              <a:rPr lang="nb-NO" sz="800" b="1" dirty="0">
                <a:solidFill>
                  <a:schemeClr val="tx2">
                    <a:lumMod val="60000"/>
                    <a:lumOff val="40000"/>
                  </a:schemeClr>
                </a:solidFill>
                <a:latin typeface="Bradley Hand ITC" panose="03070402050302030203" pitchFamily="66" charset="77"/>
              </a:rPr>
              <a:t>Brukes ofte innen finans for å vise varians i forhold til budsjett</a:t>
            </a:r>
          </a:p>
        </p:txBody>
      </p:sp>
      <p:sp>
        <p:nvSpPr>
          <p:cNvPr id="55" name="TextBox 54">
            <a:extLst>
              <a:ext uri="{FF2B5EF4-FFF2-40B4-BE49-F238E27FC236}">
                <a16:creationId xmlns:a16="http://schemas.microsoft.com/office/drawing/2014/main" id="{6E691EAB-2794-744F-A553-38EC62DD7192}"/>
              </a:ext>
            </a:extLst>
          </p:cNvPr>
          <p:cNvSpPr txBox="1"/>
          <p:nvPr/>
        </p:nvSpPr>
        <p:spPr>
          <a:xfrm>
            <a:off x="6825895" y="4653804"/>
            <a:ext cx="1971204" cy="338554"/>
          </a:xfrm>
          <a:prstGeom prst="rect">
            <a:avLst/>
          </a:prstGeom>
          <a:noFill/>
        </p:spPr>
        <p:txBody>
          <a:bodyPr wrap="square" rtlCol="0">
            <a:spAutoFit/>
          </a:bodyPr>
          <a:lstStyle/>
          <a:p>
            <a:pPr algn="ctr"/>
            <a:r>
              <a:rPr lang="nb-NO" sz="800" b="1" dirty="0">
                <a:solidFill>
                  <a:schemeClr val="tx2">
                    <a:lumMod val="60000"/>
                    <a:lumOff val="40000"/>
                  </a:schemeClr>
                </a:solidFill>
                <a:latin typeface="Bradley Hand ITC" panose="03070402050302030203" pitchFamily="66" charset="77"/>
              </a:rPr>
              <a:t>Bra for å vise tall av forskjellige størrelser </a:t>
            </a:r>
          </a:p>
          <a:p>
            <a:pPr algn="ctr"/>
            <a:r>
              <a:rPr lang="nb-NO" sz="800" b="1" dirty="0">
                <a:solidFill>
                  <a:schemeClr val="tx2">
                    <a:lumMod val="60000"/>
                    <a:lumOff val="40000"/>
                  </a:schemeClr>
                </a:solidFill>
                <a:latin typeface="Bradley Hand ITC" panose="03070402050302030203" pitchFamily="66" charset="77"/>
              </a:rPr>
              <a:t>et alternativ til et sektordiagram</a:t>
            </a:r>
          </a:p>
        </p:txBody>
      </p:sp>
      <p:sp>
        <p:nvSpPr>
          <p:cNvPr id="8" name="Freeform 7">
            <a:extLst>
              <a:ext uri="{FF2B5EF4-FFF2-40B4-BE49-F238E27FC236}">
                <a16:creationId xmlns:a16="http://schemas.microsoft.com/office/drawing/2014/main" id="{B64BB609-3B46-294F-A5DB-BCA34E4CF984}"/>
              </a:ext>
            </a:extLst>
          </p:cNvPr>
          <p:cNvSpPr/>
          <p:nvPr/>
        </p:nvSpPr>
        <p:spPr>
          <a:xfrm>
            <a:off x="5169689" y="4362409"/>
            <a:ext cx="121636" cy="86366"/>
          </a:xfrm>
          <a:custGeom>
            <a:avLst/>
            <a:gdLst>
              <a:gd name="connsiteX0" fmla="*/ 0 w 103657"/>
              <a:gd name="connsiteY0" fmla="*/ 103657 h 103657"/>
              <a:gd name="connsiteX1" fmla="*/ 103657 w 103657"/>
              <a:gd name="connsiteY1" fmla="*/ 0 h 103657"/>
              <a:gd name="connsiteX0" fmla="*/ 0 w 303682"/>
              <a:gd name="connsiteY0" fmla="*/ 148107 h 148107"/>
              <a:gd name="connsiteX1" fmla="*/ 303682 w 303682"/>
              <a:gd name="connsiteY1" fmla="*/ 0 h 148107"/>
              <a:gd name="connsiteX0" fmla="*/ 0 w 303682"/>
              <a:gd name="connsiteY0" fmla="*/ 148107 h 148107"/>
              <a:gd name="connsiteX1" fmla="*/ 303682 w 303682"/>
              <a:gd name="connsiteY1" fmla="*/ 0 h 148107"/>
              <a:gd name="connsiteX0" fmla="*/ 0 w 167157"/>
              <a:gd name="connsiteY0" fmla="*/ 110007 h 110007"/>
              <a:gd name="connsiteX1" fmla="*/ 167157 w 167157"/>
              <a:gd name="connsiteY1" fmla="*/ 0 h 110007"/>
              <a:gd name="connsiteX0" fmla="*/ 0 w 167157"/>
              <a:gd name="connsiteY0" fmla="*/ 110007 h 110007"/>
              <a:gd name="connsiteX1" fmla="*/ 167157 w 167157"/>
              <a:gd name="connsiteY1" fmla="*/ 0 h 110007"/>
              <a:gd name="connsiteX0" fmla="*/ 0 w 116357"/>
              <a:gd name="connsiteY0" fmla="*/ 113182 h 113182"/>
              <a:gd name="connsiteX1" fmla="*/ 116357 w 116357"/>
              <a:gd name="connsiteY1" fmla="*/ 0 h 113182"/>
              <a:gd name="connsiteX0" fmla="*/ 0 w 116357"/>
              <a:gd name="connsiteY0" fmla="*/ 97307 h 97307"/>
              <a:gd name="connsiteX1" fmla="*/ 116357 w 116357"/>
              <a:gd name="connsiteY1" fmla="*/ 0 h 97307"/>
              <a:gd name="connsiteX0" fmla="*/ 0 w 116357"/>
              <a:gd name="connsiteY0" fmla="*/ 97307 h 97307"/>
              <a:gd name="connsiteX1" fmla="*/ 116357 w 116357"/>
              <a:gd name="connsiteY1" fmla="*/ 0 h 97307"/>
              <a:gd name="connsiteX0" fmla="*/ 0 w 116357"/>
              <a:gd name="connsiteY0" fmla="*/ 97307 h 97307"/>
              <a:gd name="connsiteX1" fmla="*/ 116357 w 116357"/>
              <a:gd name="connsiteY1" fmla="*/ 0 h 97307"/>
            </a:gdLst>
            <a:ahLst/>
            <a:cxnLst>
              <a:cxn ang="0">
                <a:pos x="connsiteX0" y="connsiteY0"/>
              </a:cxn>
              <a:cxn ang="0">
                <a:pos x="connsiteX1" y="connsiteY1"/>
              </a:cxn>
            </a:cxnLst>
            <a:rect l="l" t="t" r="r" b="b"/>
            <a:pathLst>
              <a:path w="116357" h="97307">
                <a:moveTo>
                  <a:pt x="0" y="97307"/>
                </a:moveTo>
                <a:cubicBezTo>
                  <a:pt x="72652" y="89213"/>
                  <a:pt x="113555" y="93819"/>
                  <a:pt x="116357" y="0"/>
                </a:cubicBezTo>
              </a:path>
            </a:pathLst>
          </a:custGeom>
          <a:noFill/>
          <a:ln w="12700">
            <a:solidFill>
              <a:schemeClr val="accent1">
                <a:lumMod val="20000"/>
                <a:lumOff val="8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6" name="Freeform 55">
            <a:extLst>
              <a:ext uri="{FF2B5EF4-FFF2-40B4-BE49-F238E27FC236}">
                <a16:creationId xmlns:a16="http://schemas.microsoft.com/office/drawing/2014/main" id="{C6DD00C0-9BED-7C4E-8EFE-080B59FC5267}"/>
              </a:ext>
            </a:extLst>
          </p:cNvPr>
          <p:cNvSpPr/>
          <p:nvPr/>
        </p:nvSpPr>
        <p:spPr>
          <a:xfrm flipH="1">
            <a:off x="5756090" y="4376575"/>
            <a:ext cx="111308" cy="86366"/>
          </a:xfrm>
          <a:custGeom>
            <a:avLst/>
            <a:gdLst>
              <a:gd name="connsiteX0" fmla="*/ 0 w 103657"/>
              <a:gd name="connsiteY0" fmla="*/ 103657 h 103657"/>
              <a:gd name="connsiteX1" fmla="*/ 103657 w 103657"/>
              <a:gd name="connsiteY1" fmla="*/ 0 h 103657"/>
              <a:gd name="connsiteX0" fmla="*/ 0 w 303682"/>
              <a:gd name="connsiteY0" fmla="*/ 148107 h 148107"/>
              <a:gd name="connsiteX1" fmla="*/ 303682 w 303682"/>
              <a:gd name="connsiteY1" fmla="*/ 0 h 148107"/>
              <a:gd name="connsiteX0" fmla="*/ 0 w 303682"/>
              <a:gd name="connsiteY0" fmla="*/ 148107 h 148107"/>
              <a:gd name="connsiteX1" fmla="*/ 303682 w 303682"/>
              <a:gd name="connsiteY1" fmla="*/ 0 h 148107"/>
              <a:gd name="connsiteX0" fmla="*/ 0 w 167157"/>
              <a:gd name="connsiteY0" fmla="*/ 110007 h 110007"/>
              <a:gd name="connsiteX1" fmla="*/ 167157 w 167157"/>
              <a:gd name="connsiteY1" fmla="*/ 0 h 110007"/>
              <a:gd name="connsiteX0" fmla="*/ 0 w 167157"/>
              <a:gd name="connsiteY0" fmla="*/ 110007 h 110007"/>
              <a:gd name="connsiteX1" fmla="*/ 167157 w 167157"/>
              <a:gd name="connsiteY1" fmla="*/ 0 h 110007"/>
              <a:gd name="connsiteX0" fmla="*/ 0 w 116357"/>
              <a:gd name="connsiteY0" fmla="*/ 113182 h 113182"/>
              <a:gd name="connsiteX1" fmla="*/ 116357 w 116357"/>
              <a:gd name="connsiteY1" fmla="*/ 0 h 113182"/>
              <a:gd name="connsiteX0" fmla="*/ 0 w 116357"/>
              <a:gd name="connsiteY0" fmla="*/ 97307 h 97307"/>
              <a:gd name="connsiteX1" fmla="*/ 116357 w 116357"/>
              <a:gd name="connsiteY1" fmla="*/ 0 h 97307"/>
              <a:gd name="connsiteX0" fmla="*/ 0 w 116357"/>
              <a:gd name="connsiteY0" fmla="*/ 97307 h 97307"/>
              <a:gd name="connsiteX1" fmla="*/ 116357 w 116357"/>
              <a:gd name="connsiteY1" fmla="*/ 0 h 97307"/>
              <a:gd name="connsiteX0" fmla="*/ 0 w 116357"/>
              <a:gd name="connsiteY0" fmla="*/ 97307 h 97307"/>
              <a:gd name="connsiteX1" fmla="*/ 116357 w 116357"/>
              <a:gd name="connsiteY1" fmla="*/ 0 h 97307"/>
            </a:gdLst>
            <a:ahLst/>
            <a:cxnLst>
              <a:cxn ang="0">
                <a:pos x="connsiteX0" y="connsiteY0"/>
              </a:cxn>
              <a:cxn ang="0">
                <a:pos x="connsiteX1" y="connsiteY1"/>
              </a:cxn>
            </a:cxnLst>
            <a:rect l="l" t="t" r="r" b="b"/>
            <a:pathLst>
              <a:path w="116357" h="97307">
                <a:moveTo>
                  <a:pt x="0" y="97307"/>
                </a:moveTo>
                <a:cubicBezTo>
                  <a:pt x="72652" y="89213"/>
                  <a:pt x="113555" y="93819"/>
                  <a:pt x="116357" y="0"/>
                </a:cubicBezTo>
              </a:path>
            </a:pathLst>
          </a:custGeom>
          <a:noFill/>
          <a:ln w="12700">
            <a:solidFill>
              <a:schemeClr val="accent1">
                <a:lumMod val="20000"/>
                <a:lumOff val="8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7" name="Picture 56">
            <a:extLst>
              <a:ext uri="{FF2B5EF4-FFF2-40B4-BE49-F238E27FC236}">
                <a16:creationId xmlns:a16="http://schemas.microsoft.com/office/drawing/2014/main" id="{CA6B10FF-023A-DE42-ABE4-BCFF077A226E}"/>
              </a:ext>
            </a:extLst>
          </p:cNvPr>
          <p:cNvPicPr>
            <a:picLocks noChangeAspect="1"/>
          </p:cNvPicPr>
          <p:nvPr/>
        </p:nvPicPr>
        <p:blipFill rotWithShape="1">
          <a:blip r:embed="rId15" cstate="email">
            <a:extLst>
              <a:ext uri="{BEBA8EAE-BF5A-486C-A8C5-ECC9F3942E4B}">
                <a14:imgProps xmlns:a14="http://schemas.microsoft.com/office/drawing/2010/main">
                  <a14:imgLayer r:embed="rId16">
                    <a14:imgEffect>
                      <a14:colorTemperature colorTemp="4700"/>
                    </a14:imgEffect>
                    <a14:imgEffect>
                      <a14:saturation sat="33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479871" y="2669216"/>
            <a:ext cx="979674" cy="465635"/>
          </a:xfrm>
          <a:prstGeom prst="rect">
            <a:avLst/>
          </a:prstGeom>
        </p:spPr>
      </p:pic>
      <p:sp>
        <p:nvSpPr>
          <p:cNvPr id="59" name="TextBox 58">
            <a:extLst>
              <a:ext uri="{FF2B5EF4-FFF2-40B4-BE49-F238E27FC236}">
                <a16:creationId xmlns:a16="http://schemas.microsoft.com/office/drawing/2014/main" id="{2667825F-CDA3-B641-B49F-8C0B275324FC}"/>
              </a:ext>
            </a:extLst>
          </p:cNvPr>
          <p:cNvSpPr txBox="1"/>
          <p:nvPr/>
        </p:nvSpPr>
        <p:spPr>
          <a:xfrm>
            <a:off x="239048" y="2347397"/>
            <a:ext cx="1438214" cy="276999"/>
          </a:xfrm>
          <a:prstGeom prst="rect">
            <a:avLst/>
          </a:prstGeom>
          <a:noFill/>
        </p:spPr>
        <p:txBody>
          <a:bodyPr wrap="none" rtlCol="0">
            <a:spAutoFit/>
          </a:bodyPr>
          <a:lstStyle/>
          <a:p>
            <a:pPr algn="ctr"/>
            <a:r>
              <a:rPr lang="nb-NO" sz="1200" b="1" dirty="0">
                <a:solidFill>
                  <a:schemeClr val="tx2">
                    <a:lumMod val="60000"/>
                    <a:lumOff val="40000"/>
                  </a:schemeClr>
                </a:solidFill>
                <a:latin typeface="Bradley Hand ITC" panose="03070402050302030203" pitchFamily="66" charset="77"/>
              </a:rPr>
              <a:t>MÅLERDIAGRAM</a:t>
            </a:r>
          </a:p>
        </p:txBody>
      </p:sp>
      <p:sp>
        <p:nvSpPr>
          <p:cNvPr id="60" name="TextBox 59">
            <a:extLst>
              <a:ext uri="{FF2B5EF4-FFF2-40B4-BE49-F238E27FC236}">
                <a16:creationId xmlns:a16="http://schemas.microsoft.com/office/drawing/2014/main" id="{B3AC022B-5E25-A446-80FD-48A1937B7913}"/>
              </a:ext>
            </a:extLst>
          </p:cNvPr>
          <p:cNvSpPr txBox="1"/>
          <p:nvPr/>
        </p:nvSpPr>
        <p:spPr>
          <a:xfrm>
            <a:off x="269111" y="3185925"/>
            <a:ext cx="1375650" cy="338554"/>
          </a:xfrm>
          <a:prstGeom prst="rect">
            <a:avLst/>
          </a:prstGeom>
          <a:noFill/>
        </p:spPr>
        <p:txBody>
          <a:bodyPr wrap="square" rtlCol="0">
            <a:spAutoFit/>
          </a:bodyPr>
          <a:lstStyle>
            <a:defPPr>
              <a:defRPr lang="en-US"/>
            </a:defPPr>
            <a:lvl1pPr>
              <a:defRPr sz="800">
                <a:solidFill>
                  <a:schemeClr val="tx1">
                    <a:lumMod val="65000"/>
                    <a:lumOff val="35000"/>
                  </a:schemeClr>
                </a:solidFill>
                <a:latin typeface="Bradley Hand ITC" panose="03070402050302030203" pitchFamily="66" charset="77"/>
              </a:defRPr>
            </a:lvl1pPr>
          </a:lstStyle>
          <a:p>
            <a:pPr algn="ctr"/>
            <a:r>
              <a:rPr lang="nb-NO" b="1" dirty="0">
                <a:solidFill>
                  <a:schemeClr val="tx2">
                    <a:lumMod val="60000"/>
                    <a:lumOff val="40000"/>
                  </a:schemeClr>
                </a:solidFill>
              </a:rPr>
              <a:t>Viser gjeldende status i forhold til et mål</a:t>
            </a:r>
          </a:p>
        </p:txBody>
      </p:sp>
      <p:pic>
        <p:nvPicPr>
          <p:cNvPr id="61" name="Picture 60">
            <a:extLst>
              <a:ext uri="{FF2B5EF4-FFF2-40B4-BE49-F238E27FC236}">
                <a16:creationId xmlns:a16="http://schemas.microsoft.com/office/drawing/2014/main" id="{560EB9B8-9E9E-D24B-978E-87408DA369D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rot="16200000">
            <a:off x="5836698" y="2432930"/>
            <a:ext cx="637602" cy="914400"/>
          </a:xfrm>
          <a:prstGeom prst="rect">
            <a:avLst/>
          </a:prstGeom>
        </p:spPr>
      </p:pic>
    </p:spTree>
    <p:extLst>
      <p:ext uri="{BB962C8B-B14F-4D97-AF65-F5344CB8AC3E}">
        <p14:creationId xmlns:p14="http://schemas.microsoft.com/office/powerpoint/2010/main" val="217914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A30443-B519-CF4F-8DC9-7EDF5C476B23}"/>
              </a:ext>
            </a:extLst>
          </p:cNvPr>
          <p:cNvSpPr txBox="1"/>
          <p:nvPr/>
        </p:nvSpPr>
        <p:spPr>
          <a:xfrm>
            <a:off x="0" y="2157045"/>
            <a:ext cx="9144000" cy="830997"/>
          </a:xfrm>
          <a:prstGeom prst="rect">
            <a:avLst/>
          </a:prstGeom>
          <a:noFill/>
        </p:spPr>
        <p:txBody>
          <a:bodyPr wrap="square" rtlCol="0">
            <a:spAutoFit/>
          </a:bodyPr>
          <a:lstStyle/>
          <a:p>
            <a:pPr algn="ctr"/>
            <a:r>
              <a:rPr lang="nb-NO" sz="4800" dirty="0">
                <a:latin typeface="Bradley Hand ITC" panose="03070402050302030203" pitchFamily="66" charset="77"/>
              </a:rPr>
              <a:t>Bruk av form og farge</a:t>
            </a:r>
          </a:p>
        </p:txBody>
      </p:sp>
    </p:spTree>
    <p:extLst>
      <p:ext uri="{BB962C8B-B14F-4D97-AF65-F5344CB8AC3E}">
        <p14:creationId xmlns:p14="http://schemas.microsoft.com/office/powerpoint/2010/main" val="307790144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1F829C-C717-CE4C-9AC7-1BBB9DBF8C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11873" y="1549796"/>
            <a:ext cx="6114825" cy="3008833"/>
          </a:xfrm>
          <a:prstGeom prst="rect">
            <a:avLst/>
          </a:prstGeom>
        </p:spPr>
      </p:pic>
      <p:sp>
        <p:nvSpPr>
          <p:cNvPr id="4" name="Title 1">
            <a:extLst>
              <a:ext uri="{FF2B5EF4-FFF2-40B4-BE49-F238E27FC236}">
                <a16:creationId xmlns:a16="http://schemas.microsoft.com/office/drawing/2014/main" id="{CD9DBA96-BABE-B74E-AE56-128758F77C95}"/>
              </a:ext>
            </a:extLst>
          </p:cNvPr>
          <p:cNvSpPr txBox="1">
            <a:spLocks/>
          </p:cNvSpPr>
          <p:nvPr/>
        </p:nvSpPr>
        <p:spPr>
          <a:xfrm>
            <a:off x="697860" y="406326"/>
            <a:ext cx="8367034" cy="423129"/>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2400" dirty="0">
                <a:solidFill>
                  <a:schemeClr val="bg1">
                    <a:lumMod val="65000"/>
                  </a:schemeClr>
                </a:solidFill>
              </a:rPr>
              <a:t>Visuelle egenskaper som styrer </a:t>
            </a:r>
            <a:r>
              <a:rPr lang="nb-NO" sz="2400" dirty="0">
                <a:solidFill>
                  <a:srgbClr val="92ACCA"/>
                </a:solidFill>
              </a:rPr>
              <a:t>brukerens oppmerksomhet</a:t>
            </a:r>
          </a:p>
        </p:txBody>
      </p:sp>
      <p:sp>
        <p:nvSpPr>
          <p:cNvPr id="6" name="Rectangle 5">
            <a:extLst>
              <a:ext uri="{FF2B5EF4-FFF2-40B4-BE49-F238E27FC236}">
                <a16:creationId xmlns:a16="http://schemas.microsoft.com/office/drawing/2014/main" id="{AB8D6410-C350-6044-89DF-28CFD0275442}"/>
              </a:ext>
            </a:extLst>
          </p:cNvPr>
          <p:cNvSpPr/>
          <p:nvPr/>
        </p:nvSpPr>
        <p:spPr>
          <a:xfrm>
            <a:off x="1652350" y="3565933"/>
            <a:ext cx="5915697" cy="423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Box 4">
            <a:extLst>
              <a:ext uri="{FF2B5EF4-FFF2-40B4-BE49-F238E27FC236}">
                <a16:creationId xmlns:a16="http://schemas.microsoft.com/office/drawing/2014/main" id="{07A64695-5B6D-BF4F-AB63-77C73AAF6655}"/>
              </a:ext>
            </a:extLst>
          </p:cNvPr>
          <p:cNvSpPr txBox="1"/>
          <p:nvPr/>
        </p:nvSpPr>
        <p:spPr>
          <a:xfrm>
            <a:off x="1359964" y="1226254"/>
            <a:ext cx="1566454" cy="338554"/>
          </a:xfrm>
          <a:prstGeom prst="rect">
            <a:avLst/>
          </a:prstGeom>
          <a:noFill/>
        </p:spPr>
        <p:txBody>
          <a:bodyPr wrap="none" rtlCol="0">
            <a:spAutoFit/>
          </a:bodyPr>
          <a:lstStyle/>
          <a:p>
            <a:pPr algn="ctr"/>
            <a:r>
              <a:rPr lang="nb-NO" sz="1600" b="1" dirty="0">
                <a:solidFill>
                  <a:schemeClr val="tx2">
                    <a:lumMod val="60000"/>
                    <a:lumOff val="40000"/>
                  </a:schemeClr>
                </a:solidFill>
                <a:latin typeface="Bradley Hand ITC" panose="03070402050302030203" pitchFamily="66" charset="77"/>
              </a:rPr>
              <a:t>ORIENTERING</a:t>
            </a:r>
          </a:p>
        </p:txBody>
      </p:sp>
      <p:sp>
        <p:nvSpPr>
          <p:cNvPr id="7" name="TextBox 6">
            <a:extLst>
              <a:ext uri="{FF2B5EF4-FFF2-40B4-BE49-F238E27FC236}">
                <a16:creationId xmlns:a16="http://schemas.microsoft.com/office/drawing/2014/main" id="{EFEDFFB4-88A8-8E48-963A-66B6CF5978B4}"/>
              </a:ext>
            </a:extLst>
          </p:cNvPr>
          <p:cNvSpPr txBox="1"/>
          <p:nvPr/>
        </p:nvSpPr>
        <p:spPr>
          <a:xfrm>
            <a:off x="3392592" y="1226253"/>
            <a:ext cx="764953" cy="338554"/>
          </a:xfrm>
          <a:prstGeom prst="rect">
            <a:avLst/>
          </a:prstGeom>
          <a:noFill/>
        </p:spPr>
        <p:txBody>
          <a:bodyPr wrap="none" rtlCol="0">
            <a:spAutoFit/>
          </a:bodyPr>
          <a:lstStyle/>
          <a:p>
            <a:pPr algn="ctr"/>
            <a:r>
              <a:rPr lang="nb-NO" sz="1600" b="1" dirty="0">
                <a:solidFill>
                  <a:schemeClr val="tx2">
                    <a:lumMod val="60000"/>
                    <a:lumOff val="40000"/>
                  </a:schemeClr>
                </a:solidFill>
                <a:latin typeface="Bradley Hand ITC" panose="03070402050302030203" pitchFamily="66" charset="77"/>
              </a:rPr>
              <a:t>FORM</a:t>
            </a:r>
          </a:p>
        </p:txBody>
      </p:sp>
      <p:sp>
        <p:nvSpPr>
          <p:cNvPr id="8" name="TextBox 7">
            <a:extLst>
              <a:ext uri="{FF2B5EF4-FFF2-40B4-BE49-F238E27FC236}">
                <a16:creationId xmlns:a16="http://schemas.microsoft.com/office/drawing/2014/main" id="{08A92F02-156A-C347-8D15-B575E5669036}"/>
              </a:ext>
            </a:extLst>
          </p:cNvPr>
          <p:cNvSpPr txBox="1"/>
          <p:nvPr/>
        </p:nvSpPr>
        <p:spPr>
          <a:xfrm>
            <a:off x="4565137" y="1220977"/>
            <a:ext cx="1505541" cy="338554"/>
          </a:xfrm>
          <a:prstGeom prst="rect">
            <a:avLst/>
          </a:prstGeom>
          <a:noFill/>
        </p:spPr>
        <p:txBody>
          <a:bodyPr wrap="none" rtlCol="0">
            <a:spAutoFit/>
          </a:bodyPr>
          <a:lstStyle/>
          <a:p>
            <a:pPr algn="ctr"/>
            <a:r>
              <a:rPr lang="nb-NO" sz="1600" b="1" dirty="0">
                <a:solidFill>
                  <a:schemeClr val="tx2">
                    <a:lumMod val="60000"/>
                    <a:lumOff val="40000"/>
                  </a:schemeClr>
                </a:solidFill>
                <a:latin typeface="Bradley Hand ITC" panose="03070402050302030203" pitchFamily="66" charset="77"/>
              </a:rPr>
              <a:t>LINJELENGDE</a:t>
            </a:r>
          </a:p>
        </p:txBody>
      </p:sp>
      <p:sp>
        <p:nvSpPr>
          <p:cNvPr id="9" name="TextBox 8">
            <a:extLst>
              <a:ext uri="{FF2B5EF4-FFF2-40B4-BE49-F238E27FC236}">
                <a16:creationId xmlns:a16="http://schemas.microsoft.com/office/drawing/2014/main" id="{B1D5719F-E3BE-1D4F-B2A3-4EDAD7809EE1}"/>
              </a:ext>
            </a:extLst>
          </p:cNvPr>
          <p:cNvSpPr txBox="1"/>
          <p:nvPr/>
        </p:nvSpPr>
        <p:spPr>
          <a:xfrm>
            <a:off x="6260423" y="1220977"/>
            <a:ext cx="1489510" cy="338554"/>
          </a:xfrm>
          <a:prstGeom prst="rect">
            <a:avLst/>
          </a:prstGeom>
          <a:noFill/>
        </p:spPr>
        <p:txBody>
          <a:bodyPr wrap="none" rtlCol="0">
            <a:spAutoFit/>
          </a:bodyPr>
          <a:lstStyle/>
          <a:p>
            <a:pPr algn="ctr"/>
            <a:r>
              <a:rPr lang="nb-NO" sz="1600" b="1" dirty="0">
                <a:solidFill>
                  <a:schemeClr val="tx2">
                    <a:lumMod val="60000"/>
                    <a:lumOff val="40000"/>
                  </a:schemeClr>
                </a:solidFill>
                <a:latin typeface="Bradley Hand ITC" panose="03070402050302030203" pitchFamily="66" charset="77"/>
              </a:rPr>
              <a:t>LINJEBREDDE</a:t>
            </a:r>
          </a:p>
        </p:txBody>
      </p:sp>
      <p:sp>
        <p:nvSpPr>
          <p:cNvPr id="10" name="Rectangle 9">
            <a:extLst>
              <a:ext uri="{FF2B5EF4-FFF2-40B4-BE49-F238E27FC236}">
                <a16:creationId xmlns:a16="http://schemas.microsoft.com/office/drawing/2014/main" id="{E53E0D1A-0705-4A45-BA29-5BA747AE74F5}"/>
              </a:ext>
            </a:extLst>
          </p:cNvPr>
          <p:cNvSpPr/>
          <p:nvPr/>
        </p:nvSpPr>
        <p:spPr>
          <a:xfrm>
            <a:off x="1540009" y="2281694"/>
            <a:ext cx="5915697" cy="460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xtBox 10">
            <a:extLst>
              <a:ext uri="{FF2B5EF4-FFF2-40B4-BE49-F238E27FC236}">
                <a16:creationId xmlns:a16="http://schemas.microsoft.com/office/drawing/2014/main" id="{CEEB8E43-A3C1-EF48-A1F5-0F60FB0E14B3}"/>
              </a:ext>
            </a:extLst>
          </p:cNvPr>
          <p:cNvSpPr txBox="1"/>
          <p:nvPr/>
        </p:nvSpPr>
        <p:spPr>
          <a:xfrm>
            <a:off x="1416774" y="2401973"/>
            <a:ext cx="1418978" cy="338554"/>
          </a:xfrm>
          <a:prstGeom prst="rect">
            <a:avLst/>
          </a:prstGeom>
          <a:noFill/>
        </p:spPr>
        <p:txBody>
          <a:bodyPr wrap="none" rtlCol="0">
            <a:spAutoFit/>
          </a:bodyPr>
          <a:lstStyle/>
          <a:p>
            <a:pPr algn="ctr"/>
            <a:r>
              <a:rPr lang="nb-NO" sz="1600" b="1" dirty="0">
                <a:solidFill>
                  <a:schemeClr val="tx2">
                    <a:lumMod val="60000"/>
                    <a:lumOff val="40000"/>
                  </a:schemeClr>
                </a:solidFill>
                <a:latin typeface="Bradley Hand ITC" panose="03070402050302030203" pitchFamily="66" charset="77"/>
              </a:rPr>
              <a:t>STØRRELSE</a:t>
            </a:r>
          </a:p>
        </p:txBody>
      </p:sp>
      <p:sp>
        <p:nvSpPr>
          <p:cNvPr id="12" name="TextBox 11">
            <a:extLst>
              <a:ext uri="{FF2B5EF4-FFF2-40B4-BE49-F238E27FC236}">
                <a16:creationId xmlns:a16="http://schemas.microsoft.com/office/drawing/2014/main" id="{6A67AFBA-9ED2-EE49-80E9-C0E5B45F381B}"/>
              </a:ext>
            </a:extLst>
          </p:cNvPr>
          <p:cNvSpPr txBox="1"/>
          <p:nvPr/>
        </p:nvSpPr>
        <p:spPr>
          <a:xfrm>
            <a:off x="3047109" y="2401973"/>
            <a:ext cx="1321196" cy="338554"/>
          </a:xfrm>
          <a:prstGeom prst="rect">
            <a:avLst/>
          </a:prstGeom>
          <a:noFill/>
        </p:spPr>
        <p:txBody>
          <a:bodyPr wrap="none" rtlCol="0">
            <a:spAutoFit/>
          </a:bodyPr>
          <a:lstStyle/>
          <a:p>
            <a:pPr algn="ctr"/>
            <a:r>
              <a:rPr lang="nb-NO" sz="1600" b="1" dirty="0">
                <a:solidFill>
                  <a:schemeClr val="tx2">
                    <a:lumMod val="60000"/>
                    <a:lumOff val="40000"/>
                  </a:schemeClr>
                </a:solidFill>
                <a:latin typeface="Bradley Hand ITC" panose="03070402050302030203" pitchFamily="66" charset="77"/>
              </a:rPr>
              <a:t>KRUMNING</a:t>
            </a:r>
          </a:p>
        </p:txBody>
      </p:sp>
      <p:sp>
        <p:nvSpPr>
          <p:cNvPr id="13" name="TextBox 12">
            <a:extLst>
              <a:ext uri="{FF2B5EF4-FFF2-40B4-BE49-F238E27FC236}">
                <a16:creationId xmlns:a16="http://schemas.microsoft.com/office/drawing/2014/main" id="{12D5BD4A-37F1-A24F-B5F9-A520D03671C1}"/>
              </a:ext>
            </a:extLst>
          </p:cNvPr>
          <p:cNvSpPr txBox="1"/>
          <p:nvPr/>
        </p:nvSpPr>
        <p:spPr>
          <a:xfrm>
            <a:off x="4570423" y="2401973"/>
            <a:ext cx="1438215" cy="338554"/>
          </a:xfrm>
          <a:prstGeom prst="rect">
            <a:avLst/>
          </a:prstGeom>
          <a:noFill/>
        </p:spPr>
        <p:txBody>
          <a:bodyPr wrap="none" rtlCol="0">
            <a:spAutoFit/>
          </a:bodyPr>
          <a:lstStyle/>
          <a:p>
            <a:pPr algn="ctr"/>
            <a:r>
              <a:rPr lang="nb-NO" sz="1600" b="1" dirty="0">
                <a:solidFill>
                  <a:schemeClr val="tx2">
                    <a:lumMod val="60000"/>
                    <a:lumOff val="40000"/>
                  </a:schemeClr>
                </a:solidFill>
                <a:latin typeface="Bradley Hand ITC" panose="03070402050302030203" pitchFamily="66" charset="77"/>
              </a:rPr>
              <a:t>MARKERING</a:t>
            </a:r>
          </a:p>
        </p:txBody>
      </p:sp>
      <p:sp>
        <p:nvSpPr>
          <p:cNvPr id="14" name="TextBox 13">
            <a:extLst>
              <a:ext uri="{FF2B5EF4-FFF2-40B4-BE49-F238E27FC236}">
                <a16:creationId xmlns:a16="http://schemas.microsoft.com/office/drawing/2014/main" id="{0A64BC46-E401-5C41-98D3-E5C273BAF112}"/>
              </a:ext>
            </a:extLst>
          </p:cNvPr>
          <p:cNvSpPr txBox="1"/>
          <p:nvPr/>
        </p:nvSpPr>
        <p:spPr>
          <a:xfrm>
            <a:off x="6196302" y="2403311"/>
            <a:ext cx="1553631" cy="338554"/>
          </a:xfrm>
          <a:prstGeom prst="rect">
            <a:avLst/>
          </a:prstGeom>
          <a:noFill/>
        </p:spPr>
        <p:txBody>
          <a:bodyPr wrap="none" rtlCol="0">
            <a:spAutoFit/>
          </a:bodyPr>
          <a:lstStyle/>
          <a:p>
            <a:pPr algn="ctr"/>
            <a:r>
              <a:rPr lang="nb-NO" sz="1600" b="1" dirty="0">
                <a:solidFill>
                  <a:schemeClr val="tx2">
                    <a:lumMod val="60000"/>
                    <a:lumOff val="40000"/>
                  </a:schemeClr>
                </a:solidFill>
                <a:latin typeface="Bradley Hand ITC" panose="03070402050302030203" pitchFamily="66" charset="77"/>
              </a:rPr>
              <a:t>INNRAMMING</a:t>
            </a:r>
          </a:p>
        </p:txBody>
      </p:sp>
      <p:sp>
        <p:nvSpPr>
          <p:cNvPr id="15" name="TextBox 14">
            <a:extLst>
              <a:ext uri="{FF2B5EF4-FFF2-40B4-BE49-F238E27FC236}">
                <a16:creationId xmlns:a16="http://schemas.microsoft.com/office/drawing/2014/main" id="{5414BF96-F36E-6C4C-9701-58C6ADE62618}"/>
              </a:ext>
            </a:extLst>
          </p:cNvPr>
          <p:cNvSpPr txBox="1"/>
          <p:nvPr/>
        </p:nvSpPr>
        <p:spPr>
          <a:xfrm>
            <a:off x="1416774" y="3598711"/>
            <a:ext cx="1407758" cy="338554"/>
          </a:xfrm>
          <a:prstGeom prst="rect">
            <a:avLst/>
          </a:prstGeom>
          <a:noFill/>
        </p:spPr>
        <p:txBody>
          <a:bodyPr wrap="none" rtlCol="0">
            <a:spAutoFit/>
          </a:bodyPr>
          <a:lstStyle/>
          <a:p>
            <a:pPr algn="ctr"/>
            <a:r>
              <a:rPr lang="nb-NO" sz="1600" b="1" dirty="0">
                <a:solidFill>
                  <a:schemeClr val="tx2">
                    <a:lumMod val="60000"/>
                    <a:lumOff val="40000"/>
                  </a:schemeClr>
                </a:solidFill>
                <a:latin typeface="Bradley Hand ITC" panose="03070402050302030203" pitchFamily="66" charset="77"/>
              </a:rPr>
              <a:t>FARGETONE</a:t>
            </a:r>
          </a:p>
        </p:txBody>
      </p:sp>
      <p:sp>
        <p:nvSpPr>
          <p:cNvPr id="16" name="TextBox 15">
            <a:extLst>
              <a:ext uri="{FF2B5EF4-FFF2-40B4-BE49-F238E27FC236}">
                <a16:creationId xmlns:a16="http://schemas.microsoft.com/office/drawing/2014/main" id="{F3AD9306-BBA8-C542-92DF-153A469B1608}"/>
              </a:ext>
            </a:extLst>
          </p:cNvPr>
          <p:cNvSpPr txBox="1"/>
          <p:nvPr/>
        </p:nvSpPr>
        <p:spPr>
          <a:xfrm>
            <a:off x="2949016" y="3598711"/>
            <a:ext cx="1364476" cy="338554"/>
          </a:xfrm>
          <a:prstGeom prst="rect">
            <a:avLst/>
          </a:prstGeom>
          <a:noFill/>
        </p:spPr>
        <p:txBody>
          <a:bodyPr wrap="none" rtlCol="0">
            <a:spAutoFit/>
          </a:bodyPr>
          <a:lstStyle/>
          <a:p>
            <a:pPr algn="ctr"/>
            <a:r>
              <a:rPr lang="nb-NO" sz="1600" b="1" dirty="0">
                <a:solidFill>
                  <a:schemeClr val="tx2">
                    <a:lumMod val="60000"/>
                    <a:lumOff val="40000"/>
                  </a:schemeClr>
                </a:solidFill>
                <a:latin typeface="Bradley Hand ITC" panose="03070402050302030203" pitchFamily="66" charset="77"/>
              </a:rPr>
              <a:t>INTENSITET</a:t>
            </a:r>
          </a:p>
        </p:txBody>
      </p:sp>
      <p:sp>
        <p:nvSpPr>
          <p:cNvPr id="17" name="TextBox 16">
            <a:extLst>
              <a:ext uri="{FF2B5EF4-FFF2-40B4-BE49-F238E27FC236}">
                <a16:creationId xmlns:a16="http://schemas.microsoft.com/office/drawing/2014/main" id="{9AE13052-CF0E-2B43-9401-E2152665A0FD}"/>
              </a:ext>
            </a:extLst>
          </p:cNvPr>
          <p:cNvSpPr txBox="1"/>
          <p:nvPr/>
        </p:nvSpPr>
        <p:spPr>
          <a:xfrm>
            <a:off x="4521619" y="3598711"/>
            <a:ext cx="1487908" cy="338554"/>
          </a:xfrm>
          <a:prstGeom prst="rect">
            <a:avLst/>
          </a:prstGeom>
          <a:noFill/>
        </p:spPr>
        <p:txBody>
          <a:bodyPr wrap="none" rtlCol="0">
            <a:spAutoFit/>
          </a:bodyPr>
          <a:lstStyle/>
          <a:p>
            <a:pPr algn="ctr"/>
            <a:r>
              <a:rPr lang="nb-NO" sz="1600" b="1" dirty="0">
                <a:solidFill>
                  <a:schemeClr val="tx2">
                    <a:lumMod val="60000"/>
                    <a:lumOff val="40000"/>
                  </a:schemeClr>
                </a:solidFill>
                <a:latin typeface="Bradley Hand ITC" panose="03070402050302030203" pitchFamily="66" charset="77"/>
              </a:rPr>
              <a:t>GRUPPERING</a:t>
            </a:r>
          </a:p>
        </p:txBody>
      </p:sp>
      <p:sp>
        <p:nvSpPr>
          <p:cNvPr id="18" name="TextBox 17">
            <a:extLst>
              <a:ext uri="{FF2B5EF4-FFF2-40B4-BE49-F238E27FC236}">
                <a16:creationId xmlns:a16="http://schemas.microsoft.com/office/drawing/2014/main" id="{F330CC69-2132-A042-8DF1-559D9875995F}"/>
              </a:ext>
            </a:extLst>
          </p:cNvPr>
          <p:cNvSpPr txBox="1"/>
          <p:nvPr/>
        </p:nvSpPr>
        <p:spPr>
          <a:xfrm>
            <a:off x="6220980" y="3598711"/>
            <a:ext cx="1367683" cy="338554"/>
          </a:xfrm>
          <a:prstGeom prst="rect">
            <a:avLst/>
          </a:prstGeom>
          <a:noFill/>
        </p:spPr>
        <p:txBody>
          <a:bodyPr wrap="none" rtlCol="0">
            <a:spAutoFit/>
          </a:bodyPr>
          <a:lstStyle/>
          <a:p>
            <a:pPr algn="ctr"/>
            <a:r>
              <a:rPr lang="nb-NO" sz="1600" b="1" dirty="0">
                <a:solidFill>
                  <a:schemeClr val="tx2">
                    <a:lumMod val="60000"/>
                    <a:lumOff val="40000"/>
                  </a:schemeClr>
                </a:solidFill>
                <a:latin typeface="Bradley Hand ITC" panose="03070402050302030203" pitchFamily="66" charset="77"/>
              </a:rPr>
              <a:t>BEVEGELSE</a:t>
            </a:r>
          </a:p>
        </p:txBody>
      </p:sp>
    </p:spTree>
    <p:extLst>
      <p:ext uri="{BB962C8B-B14F-4D97-AF65-F5344CB8AC3E}">
        <p14:creationId xmlns:p14="http://schemas.microsoft.com/office/powerpoint/2010/main" val="532363084"/>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387B86-FA49-F24D-B048-CE40CECE2A9E}"/>
              </a:ext>
            </a:extLst>
          </p:cNvPr>
          <p:cNvSpPr>
            <a:spLocks noGrp="1"/>
          </p:cNvSpPr>
          <p:nvPr>
            <p:ph type="ctrTitle"/>
          </p:nvPr>
        </p:nvSpPr>
        <p:spPr>
          <a:xfrm>
            <a:off x="4727391" y="1846401"/>
            <a:ext cx="3256199" cy="478800"/>
          </a:xfrm>
        </p:spPr>
        <p:txBody>
          <a:bodyPr/>
          <a:lstStyle/>
          <a:p>
            <a:r>
              <a:rPr lang="nb-NO" dirty="0"/>
              <a:t>Markedsinnsikt</a:t>
            </a:r>
          </a:p>
        </p:txBody>
      </p:sp>
      <p:sp>
        <p:nvSpPr>
          <p:cNvPr id="4" name="Text Placeholder 3">
            <a:extLst>
              <a:ext uri="{FF2B5EF4-FFF2-40B4-BE49-F238E27FC236}">
                <a16:creationId xmlns:a16="http://schemas.microsoft.com/office/drawing/2014/main" id="{A6802BE2-DE77-714C-9A4B-CE2DD5A01A0C}"/>
              </a:ext>
            </a:extLst>
          </p:cNvPr>
          <p:cNvSpPr>
            <a:spLocks noGrp="1"/>
          </p:cNvSpPr>
          <p:nvPr>
            <p:ph type="body" sz="quarter" idx="10"/>
          </p:nvPr>
        </p:nvSpPr>
        <p:spPr>
          <a:xfrm>
            <a:off x="4727391" y="2349772"/>
            <a:ext cx="3878727" cy="2266896"/>
          </a:xfrm>
        </p:spPr>
        <p:txBody>
          <a:bodyPr>
            <a:normAutofit lnSpcReduction="10000"/>
          </a:bodyPr>
          <a:lstStyle/>
          <a:p>
            <a:r>
              <a:rPr lang="nb-NO" dirty="0"/>
              <a:t>Norges sjømatråd jobber sammen med den norske fiskeri- og havbruksnæringen for å utvikle markeder for norsk sjømat. Vi har hovedkontor i Tromsø og tretten kontorer i utlandet.</a:t>
            </a:r>
          </a:p>
          <a:p>
            <a:pPr marL="171450" indent="-171450">
              <a:buFont typeface="Arial" panose="020B0604020202020204" pitchFamily="34" charset="0"/>
              <a:buChar char="•"/>
            </a:pPr>
            <a:r>
              <a:rPr lang="nb-NO" dirty="0"/>
              <a:t>Dagspriser for norsk lakseeksport, oppdatert ukentlig.</a:t>
            </a:r>
          </a:p>
          <a:p>
            <a:pPr marL="171450" indent="-171450">
              <a:buFont typeface="Arial" panose="020B0604020202020204" pitchFamily="34" charset="0"/>
              <a:buChar char="•"/>
            </a:pPr>
            <a:r>
              <a:rPr lang="nb-NO" dirty="0"/>
              <a:t>Månedlige trender for norsk lakseeksport.</a:t>
            </a:r>
          </a:p>
          <a:p>
            <a:pPr marL="171450" indent="-171450">
              <a:buFont typeface="Arial" panose="020B0604020202020204" pitchFamily="34" charset="0"/>
              <a:buChar char="•"/>
            </a:pPr>
            <a:r>
              <a:rPr lang="nb-NO" dirty="0"/>
              <a:t>Global vareflyt for atlantisk laks.</a:t>
            </a:r>
          </a:p>
          <a:p>
            <a:pPr marL="171450" indent="-171450">
              <a:buFont typeface="Arial" panose="020B0604020202020204" pitchFamily="34" charset="0"/>
              <a:buChar char="•"/>
            </a:pPr>
            <a:r>
              <a:rPr lang="nb-NO" dirty="0"/>
              <a:t>Husholdningskonsum av laks.</a:t>
            </a:r>
          </a:p>
          <a:p>
            <a:pPr marL="171450" indent="-171450">
              <a:buFont typeface="Arial" panose="020B0604020202020204" pitchFamily="34" charset="0"/>
              <a:buChar char="•"/>
            </a:pPr>
            <a:r>
              <a:rPr lang="nb-NO" dirty="0"/>
              <a:t>Sjømatrådets årlige forbrukerundersøkelse.</a:t>
            </a:r>
          </a:p>
        </p:txBody>
      </p:sp>
      <p:sp>
        <p:nvSpPr>
          <p:cNvPr id="5" name="Subtitle 4">
            <a:extLst>
              <a:ext uri="{FF2B5EF4-FFF2-40B4-BE49-F238E27FC236}">
                <a16:creationId xmlns:a16="http://schemas.microsoft.com/office/drawing/2014/main" id="{1FA8E9DC-F3D4-5F45-989D-FBF6931A75E3}"/>
              </a:ext>
            </a:extLst>
          </p:cNvPr>
          <p:cNvSpPr>
            <a:spLocks noGrp="1"/>
          </p:cNvSpPr>
          <p:nvPr>
            <p:ph type="subTitle" idx="1"/>
          </p:nvPr>
        </p:nvSpPr>
        <p:spPr>
          <a:xfrm>
            <a:off x="4727391" y="1649568"/>
            <a:ext cx="3256199" cy="138499"/>
          </a:xfrm>
        </p:spPr>
        <p:txBody>
          <a:bodyPr/>
          <a:lstStyle/>
          <a:p>
            <a:r>
              <a:rPr lang="nb-NO" dirty="0"/>
              <a:t>Designforslag</a:t>
            </a:r>
          </a:p>
        </p:txBody>
      </p:sp>
      <p:pic>
        <p:nvPicPr>
          <p:cNvPr id="8" name="Picture Placeholder 7" descr="A small boat in a body of water&#13;&#10;&#13;&#10;Description automatically generated">
            <a:extLst>
              <a:ext uri="{FF2B5EF4-FFF2-40B4-BE49-F238E27FC236}">
                <a16:creationId xmlns:a16="http://schemas.microsoft.com/office/drawing/2014/main" id="{C3EFCAE0-1F47-3D4C-8602-68DFE3027E2B}"/>
              </a:ext>
            </a:extLst>
          </p:cNvPr>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a:xfrm>
            <a:off x="1" y="0"/>
            <a:ext cx="4536566" cy="5145088"/>
          </a:xfrm>
        </p:spPr>
      </p:pic>
    </p:spTree>
    <p:extLst>
      <p:ext uri="{BB962C8B-B14F-4D97-AF65-F5344CB8AC3E}">
        <p14:creationId xmlns:p14="http://schemas.microsoft.com/office/powerpoint/2010/main" val="1162477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434C2-437A-4F49-9BD0-2CBD56DEF7EC}"/>
              </a:ext>
            </a:extLst>
          </p:cNvPr>
          <p:cNvSpPr txBox="1">
            <a:spLocks/>
          </p:cNvSpPr>
          <p:nvPr/>
        </p:nvSpPr>
        <p:spPr>
          <a:xfrm>
            <a:off x="384608" y="388254"/>
            <a:ext cx="8221287" cy="456618"/>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2800" dirty="0">
                <a:solidFill>
                  <a:srgbClr val="B0B3B6"/>
                </a:solidFill>
              </a:rPr>
              <a:t>Norsk </a:t>
            </a:r>
            <a:r>
              <a:rPr lang="nb-NO" sz="2800" dirty="0">
                <a:solidFill>
                  <a:srgbClr val="5D95B3"/>
                </a:solidFill>
              </a:rPr>
              <a:t>eksport av sjømat </a:t>
            </a:r>
            <a:r>
              <a:rPr lang="nb-NO" sz="2800" dirty="0">
                <a:solidFill>
                  <a:srgbClr val="B0B3B6"/>
                </a:solidFill>
              </a:rPr>
              <a:t>totalt </a:t>
            </a:r>
            <a:r>
              <a:rPr lang="nb-NO" sz="2800" dirty="0">
                <a:solidFill>
                  <a:srgbClr val="5D95B3"/>
                </a:solidFill>
              </a:rPr>
              <a:t>per art </a:t>
            </a:r>
            <a:r>
              <a:rPr lang="nb-NO" sz="2800" dirty="0">
                <a:solidFill>
                  <a:srgbClr val="B0B3B6"/>
                </a:solidFill>
              </a:rPr>
              <a:t>for </a:t>
            </a:r>
            <a:r>
              <a:rPr lang="nb-NO" sz="2800" dirty="0">
                <a:solidFill>
                  <a:srgbClr val="5D95B3"/>
                </a:solidFill>
              </a:rPr>
              <a:t>januar 2019</a:t>
            </a:r>
          </a:p>
        </p:txBody>
      </p:sp>
      <p:pic>
        <p:nvPicPr>
          <p:cNvPr id="3" name="Picture 2">
            <a:extLst>
              <a:ext uri="{FF2B5EF4-FFF2-40B4-BE49-F238E27FC236}">
                <a16:creationId xmlns:a16="http://schemas.microsoft.com/office/drawing/2014/main" id="{4019B1B6-6DA6-BE4B-A953-CBC2245CBB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0650" y="1504884"/>
            <a:ext cx="6362700" cy="1219200"/>
          </a:xfrm>
          <a:prstGeom prst="rect">
            <a:avLst/>
          </a:prstGeom>
        </p:spPr>
      </p:pic>
      <p:sp>
        <p:nvSpPr>
          <p:cNvPr id="4" name="Oval 3">
            <a:extLst>
              <a:ext uri="{FF2B5EF4-FFF2-40B4-BE49-F238E27FC236}">
                <a16:creationId xmlns:a16="http://schemas.microsoft.com/office/drawing/2014/main" id="{B58FF9ED-97C0-A649-AF3D-A439267CEFA3}"/>
              </a:ext>
            </a:extLst>
          </p:cNvPr>
          <p:cNvSpPr/>
          <p:nvPr/>
        </p:nvSpPr>
        <p:spPr>
          <a:xfrm>
            <a:off x="933659" y="3094874"/>
            <a:ext cx="2936404" cy="1780631"/>
          </a:xfrm>
          <a:prstGeom prst="ellipse">
            <a:avLst/>
          </a:prstGeom>
          <a:solidFill>
            <a:srgbClr val="FAFBF9"/>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Picture 4">
            <a:extLst>
              <a:ext uri="{FF2B5EF4-FFF2-40B4-BE49-F238E27FC236}">
                <a16:creationId xmlns:a16="http://schemas.microsoft.com/office/drawing/2014/main" id="{3602EFE6-7D0C-1C4B-88E8-F0BE7083670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87775" y="4214835"/>
            <a:ext cx="593226" cy="464758"/>
          </a:xfrm>
          <a:prstGeom prst="rect">
            <a:avLst/>
          </a:prstGeom>
        </p:spPr>
      </p:pic>
      <p:cxnSp>
        <p:nvCxnSpPr>
          <p:cNvPr id="6" name="Straight Connector 5">
            <a:extLst>
              <a:ext uri="{FF2B5EF4-FFF2-40B4-BE49-F238E27FC236}">
                <a16:creationId xmlns:a16="http://schemas.microsoft.com/office/drawing/2014/main" id="{E118380E-1E77-E24F-AF93-E8898E749F46}"/>
              </a:ext>
            </a:extLst>
          </p:cNvPr>
          <p:cNvCxnSpPr>
            <a:cxnSpLocks/>
            <a:stCxn id="10" idx="1"/>
          </p:cNvCxnSpPr>
          <p:nvPr/>
        </p:nvCxnSpPr>
        <p:spPr>
          <a:xfrm flipH="1">
            <a:off x="2620264" y="3812174"/>
            <a:ext cx="1147406" cy="20703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FB95B59-53BF-A24D-857D-7D767E25B69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20015" y="3364438"/>
            <a:ext cx="654294" cy="447736"/>
          </a:xfrm>
          <a:prstGeom prst="rect">
            <a:avLst/>
          </a:prstGeom>
        </p:spPr>
      </p:pic>
      <p:pic>
        <p:nvPicPr>
          <p:cNvPr id="15" name="Picture 14">
            <a:extLst>
              <a:ext uri="{FF2B5EF4-FFF2-40B4-BE49-F238E27FC236}">
                <a16:creationId xmlns:a16="http://schemas.microsoft.com/office/drawing/2014/main" id="{6BB25ED4-F2CF-CD46-8A5B-BFCF914F736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73406" y="3812174"/>
            <a:ext cx="536548" cy="487429"/>
          </a:xfrm>
          <a:prstGeom prst="rect">
            <a:avLst/>
          </a:prstGeom>
        </p:spPr>
      </p:pic>
      <p:pic>
        <p:nvPicPr>
          <p:cNvPr id="16" name="Picture 15">
            <a:extLst>
              <a:ext uri="{FF2B5EF4-FFF2-40B4-BE49-F238E27FC236}">
                <a16:creationId xmlns:a16="http://schemas.microsoft.com/office/drawing/2014/main" id="{1AFDAB7D-154F-A14D-9452-F38D3E38CA6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059193" y="3167868"/>
            <a:ext cx="838831" cy="476617"/>
          </a:xfrm>
          <a:prstGeom prst="rect">
            <a:avLst/>
          </a:prstGeom>
        </p:spPr>
      </p:pic>
      <p:sp>
        <p:nvSpPr>
          <p:cNvPr id="17" name="Oval 7">
            <a:extLst>
              <a:ext uri="{FF2B5EF4-FFF2-40B4-BE49-F238E27FC236}">
                <a16:creationId xmlns:a16="http://schemas.microsoft.com/office/drawing/2014/main" id="{2288FE7D-307E-A84D-A460-E03F3A708F53}"/>
              </a:ext>
            </a:extLst>
          </p:cNvPr>
          <p:cNvSpPr/>
          <p:nvPr/>
        </p:nvSpPr>
        <p:spPr>
          <a:xfrm rot="20807481">
            <a:off x="2243619" y="4132849"/>
            <a:ext cx="1390483" cy="444168"/>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nb-NO" sz="900" dirty="0">
                <a:solidFill>
                  <a:schemeClr val="accent6">
                    <a:lumMod val="50000"/>
                  </a:schemeClr>
                </a:solidFill>
              </a:rPr>
              <a:t>fiskeri/havbruk</a:t>
            </a:r>
            <a:endParaRPr lang="nb-NO" sz="1000" dirty="0">
              <a:solidFill>
                <a:schemeClr val="accent6">
                  <a:lumMod val="50000"/>
                </a:schemeClr>
              </a:solidFill>
            </a:endParaRPr>
          </a:p>
        </p:txBody>
      </p:sp>
      <p:sp>
        <p:nvSpPr>
          <p:cNvPr id="18" name="Oval 7">
            <a:extLst>
              <a:ext uri="{FF2B5EF4-FFF2-40B4-BE49-F238E27FC236}">
                <a16:creationId xmlns:a16="http://schemas.microsoft.com/office/drawing/2014/main" id="{A5E3D1E3-9A47-C740-942C-4855B81E308B}"/>
              </a:ext>
            </a:extLst>
          </p:cNvPr>
          <p:cNvSpPr/>
          <p:nvPr/>
        </p:nvSpPr>
        <p:spPr>
          <a:xfrm>
            <a:off x="1905429" y="3725935"/>
            <a:ext cx="1296830" cy="558000"/>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nb-NO" sz="1400" dirty="0">
                <a:solidFill>
                  <a:schemeClr val="accent6">
                    <a:lumMod val="50000"/>
                  </a:schemeClr>
                </a:solidFill>
              </a:rPr>
              <a:t>Art</a:t>
            </a:r>
            <a:endParaRPr lang="nb-NO" sz="1600" dirty="0">
              <a:solidFill>
                <a:schemeClr val="accent6">
                  <a:lumMod val="50000"/>
                </a:schemeClr>
              </a:solidFill>
            </a:endParaRPr>
          </a:p>
        </p:txBody>
      </p:sp>
      <p:sp>
        <p:nvSpPr>
          <p:cNvPr id="19" name="Rounded Rectangle 18">
            <a:extLst>
              <a:ext uri="{FF2B5EF4-FFF2-40B4-BE49-F238E27FC236}">
                <a16:creationId xmlns:a16="http://schemas.microsoft.com/office/drawing/2014/main" id="{28750070-E7D2-564F-9417-740FEFE6C7C7}"/>
              </a:ext>
            </a:extLst>
          </p:cNvPr>
          <p:cNvSpPr/>
          <p:nvPr/>
        </p:nvSpPr>
        <p:spPr>
          <a:xfrm>
            <a:off x="2543234" y="3658091"/>
            <a:ext cx="678481" cy="18859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nb-NO" sz="800" dirty="0">
                <a:solidFill>
                  <a:schemeClr val="accent5">
                    <a:lumMod val="50000"/>
                  </a:schemeClr>
                </a:solidFill>
              </a:rPr>
              <a:t>Sjømatråd</a:t>
            </a:r>
          </a:p>
        </p:txBody>
      </p:sp>
      <p:sp>
        <p:nvSpPr>
          <p:cNvPr id="24" name="Oval 23">
            <a:extLst>
              <a:ext uri="{FF2B5EF4-FFF2-40B4-BE49-F238E27FC236}">
                <a16:creationId xmlns:a16="http://schemas.microsoft.com/office/drawing/2014/main" id="{5606B9A3-DBEF-4347-AA62-97011E54835B}"/>
              </a:ext>
            </a:extLst>
          </p:cNvPr>
          <p:cNvSpPr/>
          <p:nvPr/>
        </p:nvSpPr>
        <p:spPr>
          <a:xfrm>
            <a:off x="882471" y="3039055"/>
            <a:ext cx="3038779" cy="18983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FEB14E1C-0306-8D4F-9997-3DBF45703852}"/>
              </a:ext>
            </a:extLst>
          </p:cNvPr>
          <p:cNvCxnSpPr>
            <a:cxnSpLocks/>
            <a:stCxn id="10" idx="3"/>
          </p:cNvCxnSpPr>
          <p:nvPr/>
        </p:nvCxnSpPr>
        <p:spPr>
          <a:xfrm>
            <a:off x="5889631" y="3812174"/>
            <a:ext cx="738832" cy="157147"/>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C01FD8F-8A36-6245-995D-71FDEAE85990}"/>
              </a:ext>
            </a:extLst>
          </p:cNvPr>
          <p:cNvSpPr/>
          <p:nvPr/>
        </p:nvSpPr>
        <p:spPr>
          <a:xfrm>
            <a:off x="6577473" y="3773769"/>
            <a:ext cx="1489904" cy="602255"/>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nb-NO" sz="1400" dirty="0">
                <a:solidFill>
                  <a:schemeClr val="accent6">
                    <a:lumMod val="50000"/>
                  </a:schemeClr>
                </a:solidFill>
              </a:rPr>
              <a:t>Måned</a:t>
            </a:r>
            <a:endParaRPr lang="nb-NO" sz="1600" dirty="0">
              <a:solidFill>
                <a:schemeClr val="accent6">
                  <a:lumMod val="50000"/>
                </a:schemeClr>
              </a:solidFill>
            </a:endParaRPr>
          </a:p>
          <a:p>
            <a:pPr algn="ctr"/>
            <a:r>
              <a:rPr lang="nb-NO" sz="600" dirty="0">
                <a:solidFill>
                  <a:schemeClr val="accent6">
                    <a:lumMod val="50000"/>
                  </a:schemeClr>
                </a:solidFill>
              </a:rPr>
              <a:t>År – Kvartal – Måned</a:t>
            </a:r>
          </a:p>
        </p:txBody>
      </p:sp>
      <p:sp>
        <p:nvSpPr>
          <p:cNvPr id="9" name="Rounded Rectangle 8">
            <a:extLst>
              <a:ext uri="{FF2B5EF4-FFF2-40B4-BE49-F238E27FC236}">
                <a16:creationId xmlns:a16="http://schemas.microsoft.com/office/drawing/2014/main" id="{AD2D8D38-FDD7-094D-8A25-9D1C38684833}"/>
              </a:ext>
            </a:extLst>
          </p:cNvPr>
          <p:cNvSpPr/>
          <p:nvPr/>
        </p:nvSpPr>
        <p:spPr>
          <a:xfrm>
            <a:off x="7322425" y="3679474"/>
            <a:ext cx="641139" cy="18859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nb-NO" sz="800">
                <a:solidFill>
                  <a:schemeClr val="accent5">
                    <a:lumMod val="50000"/>
                  </a:schemeClr>
                </a:solidFill>
              </a:rPr>
              <a:t>Standard</a:t>
            </a:r>
          </a:p>
        </p:txBody>
      </p:sp>
      <p:sp>
        <p:nvSpPr>
          <p:cNvPr id="10" name="Rektangel: avrundede hjørner 73">
            <a:extLst>
              <a:ext uri="{FF2B5EF4-FFF2-40B4-BE49-F238E27FC236}">
                <a16:creationId xmlns:a16="http://schemas.microsoft.com/office/drawing/2014/main" id="{2CA2FA9E-7867-9943-9E65-3AC2B958C70F}"/>
              </a:ext>
            </a:extLst>
          </p:cNvPr>
          <p:cNvSpPr/>
          <p:nvPr/>
        </p:nvSpPr>
        <p:spPr>
          <a:xfrm>
            <a:off x="3767670" y="3540374"/>
            <a:ext cx="2121961" cy="54360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nb-NO" sz="1400" dirty="0">
                <a:solidFill>
                  <a:schemeClr val="accent6">
                    <a:lumMod val="50000"/>
                  </a:schemeClr>
                </a:solidFill>
              </a:rPr>
              <a:t>Norsk sjømat eksport</a:t>
            </a:r>
          </a:p>
          <a:p>
            <a:pPr algn="ctr"/>
            <a:r>
              <a:rPr lang="nb-NO" sz="600" dirty="0">
                <a:solidFill>
                  <a:schemeClr val="accent6">
                    <a:lumMod val="50000"/>
                  </a:schemeClr>
                </a:solidFill>
              </a:rPr>
              <a:t>en rad for hver art per måned</a:t>
            </a:r>
          </a:p>
        </p:txBody>
      </p:sp>
      <p:sp>
        <p:nvSpPr>
          <p:cNvPr id="11" name="Rectangle 80">
            <a:extLst>
              <a:ext uri="{FF2B5EF4-FFF2-40B4-BE49-F238E27FC236}">
                <a16:creationId xmlns:a16="http://schemas.microsoft.com/office/drawing/2014/main" id="{AA0277C9-753A-CE45-A5E3-AB9A2DEE82E9}"/>
              </a:ext>
            </a:extLst>
          </p:cNvPr>
          <p:cNvSpPr/>
          <p:nvPr/>
        </p:nvSpPr>
        <p:spPr>
          <a:xfrm>
            <a:off x="4990654" y="4004935"/>
            <a:ext cx="713819" cy="565950"/>
          </a:xfrm>
          <a:prstGeom prst="rect">
            <a:avLst/>
          </a:prstGeom>
          <a:solidFill>
            <a:schemeClr val="bg1"/>
          </a:solidFill>
          <a:ln>
            <a:solidFill>
              <a:schemeClr val="bg1">
                <a:lumMod val="75000"/>
              </a:schemeClr>
            </a:solidFill>
          </a:ln>
          <a:effectLst>
            <a:outerShdw blurRad="1016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nb-NO" sz="600" dirty="0">
                <a:solidFill>
                  <a:schemeClr val="tx1">
                    <a:lumMod val="75000"/>
                    <a:lumOff val="25000"/>
                  </a:schemeClr>
                </a:solidFill>
              </a:rPr>
              <a:t>Mengde (kg)</a:t>
            </a:r>
          </a:p>
          <a:p>
            <a:r>
              <a:rPr lang="nb-NO" sz="600" dirty="0">
                <a:solidFill>
                  <a:schemeClr val="tx1">
                    <a:lumMod val="75000"/>
                    <a:lumOff val="25000"/>
                  </a:schemeClr>
                </a:solidFill>
              </a:rPr>
              <a:t>Verdi (NOK)</a:t>
            </a:r>
          </a:p>
          <a:p>
            <a:r>
              <a:rPr lang="nb-NO" sz="600" dirty="0">
                <a:solidFill>
                  <a:schemeClr val="bg1">
                    <a:lumMod val="65000"/>
                  </a:schemeClr>
                </a:solidFill>
              </a:rPr>
              <a:t>Mengde (%)</a:t>
            </a:r>
          </a:p>
          <a:p>
            <a:r>
              <a:rPr lang="nb-NO" sz="600" dirty="0">
                <a:solidFill>
                  <a:schemeClr val="bg1">
                    <a:lumMod val="65000"/>
                  </a:schemeClr>
                </a:solidFill>
              </a:rPr>
              <a:t>Verdi (%)</a:t>
            </a:r>
          </a:p>
          <a:p>
            <a:r>
              <a:rPr lang="nb-NO" sz="600" dirty="0">
                <a:solidFill>
                  <a:schemeClr val="bg1">
                    <a:lumMod val="65000"/>
                  </a:schemeClr>
                </a:solidFill>
              </a:rPr>
              <a:t>Pris (NOK/kg)</a:t>
            </a:r>
          </a:p>
        </p:txBody>
      </p:sp>
      <p:sp>
        <p:nvSpPr>
          <p:cNvPr id="13" name="Rounded Rectangle 12">
            <a:extLst>
              <a:ext uri="{FF2B5EF4-FFF2-40B4-BE49-F238E27FC236}">
                <a16:creationId xmlns:a16="http://schemas.microsoft.com/office/drawing/2014/main" id="{D185D505-CC46-D543-9D56-89513E7E8CAF}"/>
              </a:ext>
            </a:extLst>
          </p:cNvPr>
          <p:cNvSpPr/>
          <p:nvPr/>
        </p:nvSpPr>
        <p:spPr>
          <a:xfrm>
            <a:off x="4053783" y="3432629"/>
            <a:ext cx="678481" cy="18859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nb-NO" sz="800">
                <a:solidFill>
                  <a:schemeClr val="accent5">
                    <a:lumMod val="50000"/>
                  </a:schemeClr>
                </a:solidFill>
              </a:rPr>
              <a:t>Sjømatråd</a:t>
            </a:r>
          </a:p>
        </p:txBody>
      </p:sp>
      <p:sp>
        <p:nvSpPr>
          <p:cNvPr id="28" name="Title 1">
            <a:extLst>
              <a:ext uri="{FF2B5EF4-FFF2-40B4-BE49-F238E27FC236}">
                <a16:creationId xmlns:a16="http://schemas.microsoft.com/office/drawing/2014/main" id="{E557D8EE-7EAC-4546-A421-C05B9B2F59A1}"/>
              </a:ext>
            </a:extLst>
          </p:cNvPr>
          <p:cNvSpPr txBox="1">
            <a:spLocks/>
          </p:cNvSpPr>
          <p:nvPr/>
        </p:nvSpPr>
        <p:spPr>
          <a:xfrm>
            <a:off x="5407573" y="801864"/>
            <a:ext cx="3304692" cy="372825"/>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1800" dirty="0">
                <a:solidFill>
                  <a:schemeClr val="bg1">
                    <a:lumMod val="85000"/>
                  </a:schemeClr>
                </a:solidFill>
              </a:rPr>
              <a:t>tall hentet fra Norges sjømatråd</a:t>
            </a:r>
          </a:p>
        </p:txBody>
      </p:sp>
    </p:spTree>
    <p:extLst>
      <p:ext uri="{BB962C8B-B14F-4D97-AF65-F5344CB8AC3E}">
        <p14:creationId xmlns:p14="http://schemas.microsoft.com/office/powerpoint/2010/main" val="7922982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xit" presetSubtype="1" fill="hold" grpId="0" nodeType="clickEffect">
                                  <p:stCondLst>
                                    <p:cond delay="0"/>
                                  </p:stCondLst>
                                  <p:childTnLst>
                                    <p:animEffect transition="out" filter="wheel(1)">
                                      <p:cBhvr>
                                        <p:cTn id="24" dur="2000"/>
                                        <p:tgtEl>
                                          <p:spTgt spid="24"/>
                                        </p:tgtEl>
                                      </p:cBhvr>
                                    </p:animEffect>
                                    <p:set>
                                      <p:cBhvr>
                                        <p:cTn id="25" dur="1" fill="hold">
                                          <p:stCondLst>
                                            <p:cond delay="1999"/>
                                          </p:stCondLst>
                                        </p:cTn>
                                        <p:tgtEl>
                                          <p:spTgt spid="2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4" grpId="0" animBg="1"/>
      <p:bldP spid="8" grpId="0" animBg="1"/>
      <p:bldP spid="9" grpId="0" animBg="1"/>
      <p:bldP spid="10" grpId="0" animBg="1"/>
      <p:bldP spid="11"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434C2-437A-4F49-9BD0-2CBD56DEF7EC}"/>
              </a:ext>
            </a:extLst>
          </p:cNvPr>
          <p:cNvSpPr txBox="1">
            <a:spLocks/>
          </p:cNvSpPr>
          <p:nvPr/>
        </p:nvSpPr>
        <p:spPr>
          <a:xfrm>
            <a:off x="384608" y="388254"/>
            <a:ext cx="8221287" cy="456618"/>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2800" dirty="0">
                <a:solidFill>
                  <a:srgbClr val="B0B3B6"/>
                </a:solidFill>
              </a:rPr>
              <a:t>Norsk </a:t>
            </a:r>
            <a:r>
              <a:rPr lang="nb-NO" sz="2800" dirty="0">
                <a:solidFill>
                  <a:srgbClr val="5D95B3"/>
                </a:solidFill>
              </a:rPr>
              <a:t>eksport av sjømat </a:t>
            </a:r>
            <a:r>
              <a:rPr lang="nb-NO" sz="2800" dirty="0">
                <a:solidFill>
                  <a:srgbClr val="B0B3B6"/>
                </a:solidFill>
              </a:rPr>
              <a:t>totalt </a:t>
            </a:r>
            <a:r>
              <a:rPr lang="nb-NO" sz="2800" dirty="0">
                <a:solidFill>
                  <a:srgbClr val="5D95B3"/>
                </a:solidFill>
              </a:rPr>
              <a:t>per art </a:t>
            </a:r>
            <a:r>
              <a:rPr lang="nb-NO" sz="2800" dirty="0">
                <a:solidFill>
                  <a:srgbClr val="B0B3B6"/>
                </a:solidFill>
              </a:rPr>
              <a:t>for </a:t>
            </a:r>
            <a:r>
              <a:rPr lang="nb-NO" sz="2800" dirty="0">
                <a:solidFill>
                  <a:srgbClr val="5D95B3"/>
                </a:solidFill>
              </a:rPr>
              <a:t>januar 2019</a:t>
            </a:r>
          </a:p>
        </p:txBody>
      </p:sp>
      <p:pic>
        <p:nvPicPr>
          <p:cNvPr id="3" name="Picture 2">
            <a:extLst>
              <a:ext uri="{FF2B5EF4-FFF2-40B4-BE49-F238E27FC236}">
                <a16:creationId xmlns:a16="http://schemas.microsoft.com/office/drawing/2014/main" id="{4019B1B6-6DA6-BE4B-A953-CBC2245CBB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0650" y="1504884"/>
            <a:ext cx="6362700" cy="1219200"/>
          </a:xfrm>
          <a:prstGeom prst="rect">
            <a:avLst/>
          </a:prstGeom>
        </p:spPr>
      </p:pic>
      <p:sp>
        <p:nvSpPr>
          <p:cNvPr id="20" name="Line Callout 2 19">
            <a:extLst>
              <a:ext uri="{FF2B5EF4-FFF2-40B4-BE49-F238E27FC236}">
                <a16:creationId xmlns:a16="http://schemas.microsoft.com/office/drawing/2014/main" id="{86AE000B-2B53-7A43-B371-A65F25DC53E4}"/>
              </a:ext>
            </a:extLst>
          </p:cNvPr>
          <p:cNvSpPr/>
          <p:nvPr/>
        </p:nvSpPr>
        <p:spPr>
          <a:xfrm>
            <a:off x="384608" y="3054279"/>
            <a:ext cx="1395247" cy="760976"/>
          </a:xfrm>
          <a:prstGeom prst="borderCallout2">
            <a:avLst>
              <a:gd name="adj1" fmla="val 42908"/>
              <a:gd name="adj2" fmla="val 104488"/>
              <a:gd name="adj3" fmla="val 11960"/>
              <a:gd name="adj4" fmla="val 130526"/>
              <a:gd name="adj5" fmla="val -159020"/>
              <a:gd name="adj6" fmla="val 141638"/>
            </a:avLst>
          </a:prstGeom>
          <a:solidFill>
            <a:srgbClr val="FFFED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bg1">
                    <a:lumMod val="50000"/>
                  </a:schemeClr>
                </a:solidFill>
              </a:rPr>
              <a:t>eksport av laks dominerer, spesielt på verdi</a:t>
            </a:r>
          </a:p>
        </p:txBody>
      </p:sp>
      <p:sp>
        <p:nvSpPr>
          <p:cNvPr id="23" name="Line Callout 2 22">
            <a:extLst>
              <a:ext uri="{FF2B5EF4-FFF2-40B4-BE49-F238E27FC236}">
                <a16:creationId xmlns:a16="http://schemas.microsoft.com/office/drawing/2014/main" id="{23A9D584-18BA-464B-9F56-7032D6915C19}"/>
              </a:ext>
            </a:extLst>
          </p:cNvPr>
          <p:cNvSpPr/>
          <p:nvPr/>
        </p:nvSpPr>
        <p:spPr>
          <a:xfrm>
            <a:off x="7157544" y="2927477"/>
            <a:ext cx="1804856" cy="574472"/>
          </a:xfrm>
          <a:prstGeom prst="borderCallout2">
            <a:avLst>
              <a:gd name="adj1" fmla="val -15452"/>
              <a:gd name="adj2" fmla="val 57493"/>
              <a:gd name="adj3" fmla="val -102623"/>
              <a:gd name="adj4" fmla="val 53588"/>
              <a:gd name="adj5" fmla="val -122996"/>
              <a:gd name="adj6" fmla="val 38852"/>
            </a:avLst>
          </a:prstGeom>
          <a:solidFill>
            <a:srgbClr val="FFFED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bg1">
                    <a:lumMod val="50000"/>
                  </a:schemeClr>
                </a:solidFill>
              </a:rPr>
              <a:t>det eksporteres mye makrell med lav pris</a:t>
            </a:r>
          </a:p>
        </p:txBody>
      </p:sp>
      <p:sp>
        <p:nvSpPr>
          <p:cNvPr id="25" name="Line Callout 2 24">
            <a:extLst>
              <a:ext uri="{FF2B5EF4-FFF2-40B4-BE49-F238E27FC236}">
                <a16:creationId xmlns:a16="http://schemas.microsoft.com/office/drawing/2014/main" id="{171809AE-D44E-0540-859C-32EB5A20E705}"/>
              </a:ext>
            </a:extLst>
          </p:cNvPr>
          <p:cNvSpPr/>
          <p:nvPr/>
        </p:nvSpPr>
        <p:spPr>
          <a:xfrm>
            <a:off x="5090846" y="3319900"/>
            <a:ext cx="1629102" cy="574471"/>
          </a:xfrm>
          <a:prstGeom prst="borderCallout2">
            <a:avLst>
              <a:gd name="adj1" fmla="val -17514"/>
              <a:gd name="adj2" fmla="val 21023"/>
              <a:gd name="adj3" fmla="val -56580"/>
              <a:gd name="adj4" fmla="val 10505"/>
              <a:gd name="adj5" fmla="val -88497"/>
              <a:gd name="adj6" fmla="val 9080"/>
            </a:avLst>
          </a:prstGeom>
          <a:solidFill>
            <a:srgbClr val="FFFED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bg1">
                    <a:lumMod val="50000"/>
                  </a:schemeClr>
                </a:solidFill>
              </a:rPr>
              <a:t>artene rangeres etter eksportverdi</a:t>
            </a:r>
          </a:p>
        </p:txBody>
      </p:sp>
      <p:sp>
        <p:nvSpPr>
          <p:cNvPr id="27" name="Line Callout 2 26">
            <a:extLst>
              <a:ext uri="{FF2B5EF4-FFF2-40B4-BE49-F238E27FC236}">
                <a16:creationId xmlns:a16="http://schemas.microsoft.com/office/drawing/2014/main" id="{CDF36DEB-A80D-474D-B5AB-4377101AF27D}"/>
              </a:ext>
            </a:extLst>
          </p:cNvPr>
          <p:cNvSpPr/>
          <p:nvPr/>
        </p:nvSpPr>
        <p:spPr>
          <a:xfrm>
            <a:off x="2350042" y="3608682"/>
            <a:ext cx="1872489" cy="574472"/>
          </a:xfrm>
          <a:prstGeom prst="borderCallout2">
            <a:avLst>
              <a:gd name="adj1" fmla="val -26146"/>
              <a:gd name="adj2" fmla="val 65055"/>
              <a:gd name="adj3" fmla="val -67157"/>
              <a:gd name="adj4" fmla="val 79788"/>
              <a:gd name="adj5" fmla="val -133425"/>
              <a:gd name="adj6" fmla="val 85125"/>
            </a:avLst>
          </a:prstGeom>
          <a:solidFill>
            <a:srgbClr val="FFFED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bg1">
                    <a:lumMod val="50000"/>
                  </a:schemeClr>
                </a:solidFill>
              </a:rPr>
              <a:t>hadde vært fint med en rad som viste totalen</a:t>
            </a:r>
          </a:p>
        </p:txBody>
      </p:sp>
      <p:sp>
        <p:nvSpPr>
          <p:cNvPr id="21" name="Rectangle 20">
            <a:extLst>
              <a:ext uri="{FF2B5EF4-FFF2-40B4-BE49-F238E27FC236}">
                <a16:creationId xmlns:a16="http://schemas.microsoft.com/office/drawing/2014/main" id="{18D5AD6D-6E8B-594D-95AB-6375FC95E4E0}"/>
              </a:ext>
            </a:extLst>
          </p:cNvPr>
          <p:cNvSpPr/>
          <p:nvPr/>
        </p:nvSpPr>
        <p:spPr>
          <a:xfrm>
            <a:off x="2951544" y="4126217"/>
            <a:ext cx="2057400" cy="504497"/>
          </a:xfrm>
          <a:prstGeom prst="rect">
            <a:avLst/>
          </a:prstGeom>
          <a:solidFill>
            <a:srgbClr val="FFD7D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200" dirty="0">
                <a:solidFill>
                  <a:schemeClr val="bg1">
                    <a:lumMod val="50000"/>
                  </a:schemeClr>
                </a:solidFill>
              </a:rPr>
              <a:t>prosentverdiene summerer seg ikke til 100%</a:t>
            </a:r>
          </a:p>
        </p:txBody>
      </p:sp>
      <p:sp>
        <p:nvSpPr>
          <p:cNvPr id="29" name="Title 1">
            <a:extLst>
              <a:ext uri="{FF2B5EF4-FFF2-40B4-BE49-F238E27FC236}">
                <a16:creationId xmlns:a16="http://schemas.microsoft.com/office/drawing/2014/main" id="{AE94F1DE-D542-6249-B72B-2A6137D78313}"/>
              </a:ext>
            </a:extLst>
          </p:cNvPr>
          <p:cNvSpPr txBox="1">
            <a:spLocks/>
          </p:cNvSpPr>
          <p:nvPr/>
        </p:nvSpPr>
        <p:spPr>
          <a:xfrm>
            <a:off x="5407573" y="801864"/>
            <a:ext cx="3304692" cy="372825"/>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1800" dirty="0">
                <a:solidFill>
                  <a:schemeClr val="bg1">
                    <a:lumMod val="85000"/>
                  </a:schemeClr>
                </a:solidFill>
              </a:rPr>
              <a:t>tall hentet fra Norges sjømatråd</a:t>
            </a:r>
          </a:p>
        </p:txBody>
      </p:sp>
      <p:sp>
        <p:nvSpPr>
          <p:cNvPr id="22" name="Hexagon 21">
            <a:extLst>
              <a:ext uri="{FF2B5EF4-FFF2-40B4-BE49-F238E27FC236}">
                <a16:creationId xmlns:a16="http://schemas.microsoft.com/office/drawing/2014/main" id="{02DA115F-02E6-554B-B82C-7EA5FC59B5ED}"/>
              </a:ext>
            </a:extLst>
          </p:cNvPr>
          <p:cNvSpPr/>
          <p:nvPr/>
        </p:nvSpPr>
        <p:spPr>
          <a:xfrm>
            <a:off x="181600" y="2981265"/>
            <a:ext cx="331074" cy="285409"/>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600" b="1" dirty="0">
                <a:solidFill>
                  <a:schemeClr val="bg1">
                    <a:lumMod val="50000"/>
                  </a:schemeClr>
                </a:solidFill>
                <a:latin typeface="Bradley Hand ITC" panose="03070402050302030203" pitchFamily="66" charset="77"/>
              </a:rPr>
              <a:t>1</a:t>
            </a:r>
          </a:p>
        </p:txBody>
      </p:sp>
      <p:sp>
        <p:nvSpPr>
          <p:cNvPr id="30" name="Hexagon 29">
            <a:extLst>
              <a:ext uri="{FF2B5EF4-FFF2-40B4-BE49-F238E27FC236}">
                <a16:creationId xmlns:a16="http://schemas.microsoft.com/office/drawing/2014/main" id="{B4DAE2CC-E66E-8A4C-B213-992D59152422}"/>
              </a:ext>
            </a:extLst>
          </p:cNvPr>
          <p:cNvSpPr/>
          <p:nvPr/>
        </p:nvSpPr>
        <p:spPr>
          <a:xfrm>
            <a:off x="4889586" y="3241391"/>
            <a:ext cx="331074" cy="285409"/>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600" b="1" dirty="0">
                <a:solidFill>
                  <a:schemeClr val="bg1">
                    <a:lumMod val="50000"/>
                  </a:schemeClr>
                </a:solidFill>
                <a:latin typeface="Bradley Hand ITC" panose="03070402050302030203" pitchFamily="66" charset="77"/>
              </a:rPr>
              <a:t>2</a:t>
            </a:r>
          </a:p>
        </p:txBody>
      </p:sp>
      <p:sp>
        <p:nvSpPr>
          <p:cNvPr id="31" name="Hexagon 30">
            <a:extLst>
              <a:ext uri="{FF2B5EF4-FFF2-40B4-BE49-F238E27FC236}">
                <a16:creationId xmlns:a16="http://schemas.microsoft.com/office/drawing/2014/main" id="{47D4CDAB-9457-0043-866B-FCE600F3227E}"/>
              </a:ext>
            </a:extLst>
          </p:cNvPr>
          <p:cNvSpPr/>
          <p:nvPr/>
        </p:nvSpPr>
        <p:spPr>
          <a:xfrm>
            <a:off x="6939243" y="2843450"/>
            <a:ext cx="331074" cy="285409"/>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600" b="1" dirty="0">
                <a:solidFill>
                  <a:schemeClr val="bg1">
                    <a:lumMod val="50000"/>
                  </a:schemeClr>
                </a:solidFill>
                <a:latin typeface="Bradley Hand ITC" panose="03070402050302030203" pitchFamily="66" charset="77"/>
              </a:rPr>
              <a:t>3</a:t>
            </a:r>
          </a:p>
        </p:txBody>
      </p:sp>
      <p:sp>
        <p:nvSpPr>
          <p:cNvPr id="32" name="Hexagon 31">
            <a:extLst>
              <a:ext uri="{FF2B5EF4-FFF2-40B4-BE49-F238E27FC236}">
                <a16:creationId xmlns:a16="http://schemas.microsoft.com/office/drawing/2014/main" id="{280C1455-F486-0E41-A4F2-28753D3064A7}"/>
              </a:ext>
            </a:extLst>
          </p:cNvPr>
          <p:cNvSpPr/>
          <p:nvPr/>
        </p:nvSpPr>
        <p:spPr>
          <a:xfrm>
            <a:off x="2136691" y="3517072"/>
            <a:ext cx="331074" cy="285409"/>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600" b="1" dirty="0">
                <a:solidFill>
                  <a:schemeClr val="bg1">
                    <a:lumMod val="50000"/>
                  </a:schemeClr>
                </a:solidFill>
                <a:latin typeface="Bradley Hand ITC" panose="03070402050302030203" pitchFamily="66" charset="77"/>
              </a:rPr>
              <a:t>4</a:t>
            </a:r>
          </a:p>
        </p:txBody>
      </p:sp>
      <p:sp>
        <p:nvSpPr>
          <p:cNvPr id="33" name="Rectangle 32">
            <a:extLst>
              <a:ext uri="{FF2B5EF4-FFF2-40B4-BE49-F238E27FC236}">
                <a16:creationId xmlns:a16="http://schemas.microsoft.com/office/drawing/2014/main" id="{EC5B9340-E8E7-1C4F-A5BC-D715834D9E5D}"/>
              </a:ext>
            </a:extLst>
          </p:cNvPr>
          <p:cNvSpPr/>
          <p:nvPr/>
        </p:nvSpPr>
        <p:spPr>
          <a:xfrm>
            <a:off x="3243206" y="4590207"/>
            <a:ext cx="2483069" cy="312234"/>
          </a:xfrm>
          <a:prstGeom prst="rect">
            <a:avLst/>
          </a:prstGeom>
          <a:solidFill>
            <a:srgbClr val="D5FDA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200" dirty="0">
                <a:solidFill>
                  <a:schemeClr val="bg1">
                    <a:lumMod val="50000"/>
                  </a:schemeClr>
                </a:solidFill>
              </a:rPr>
              <a:t>innfører rad for andre fiskearter</a:t>
            </a:r>
          </a:p>
        </p:txBody>
      </p:sp>
    </p:spTree>
    <p:extLst>
      <p:ext uri="{BB962C8B-B14F-4D97-AF65-F5344CB8AC3E}">
        <p14:creationId xmlns:p14="http://schemas.microsoft.com/office/powerpoint/2010/main" val="351005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5" grpId="0" animBg="1"/>
      <p:bldP spid="27" grpId="0" animBg="1"/>
      <p:bldP spid="21" grpId="0" animBg="1"/>
      <p:bldP spid="22" grpId="0" animBg="1"/>
      <p:bldP spid="30" grpId="0" animBg="1"/>
      <p:bldP spid="31" grpId="0" animBg="1"/>
      <p:bldP spid="32" grpId="0" animBg="1"/>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FD2768-4A00-6A4E-8F96-E6EEA51AD5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0650" y="1504884"/>
            <a:ext cx="6362700" cy="1625600"/>
          </a:xfrm>
          <a:prstGeom prst="rect">
            <a:avLst/>
          </a:prstGeom>
        </p:spPr>
      </p:pic>
      <p:sp>
        <p:nvSpPr>
          <p:cNvPr id="2" name="Title 1">
            <a:extLst>
              <a:ext uri="{FF2B5EF4-FFF2-40B4-BE49-F238E27FC236}">
                <a16:creationId xmlns:a16="http://schemas.microsoft.com/office/drawing/2014/main" id="{758434C2-437A-4F49-9BD0-2CBD56DEF7EC}"/>
              </a:ext>
            </a:extLst>
          </p:cNvPr>
          <p:cNvSpPr txBox="1">
            <a:spLocks/>
          </p:cNvSpPr>
          <p:nvPr/>
        </p:nvSpPr>
        <p:spPr>
          <a:xfrm>
            <a:off x="384608" y="388254"/>
            <a:ext cx="8221287" cy="456618"/>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2800" dirty="0">
                <a:solidFill>
                  <a:srgbClr val="B0B3B6"/>
                </a:solidFill>
              </a:rPr>
              <a:t>Norsk </a:t>
            </a:r>
            <a:r>
              <a:rPr lang="nb-NO" sz="2800" dirty="0">
                <a:solidFill>
                  <a:srgbClr val="5D95B3"/>
                </a:solidFill>
              </a:rPr>
              <a:t>eksport av sjømat </a:t>
            </a:r>
            <a:r>
              <a:rPr lang="nb-NO" sz="2800" dirty="0">
                <a:solidFill>
                  <a:srgbClr val="B0B3B6"/>
                </a:solidFill>
              </a:rPr>
              <a:t>totalt </a:t>
            </a:r>
            <a:r>
              <a:rPr lang="nb-NO" sz="2800" dirty="0">
                <a:solidFill>
                  <a:srgbClr val="5D95B3"/>
                </a:solidFill>
              </a:rPr>
              <a:t>per art </a:t>
            </a:r>
            <a:r>
              <a:rPr lang="nb-NO" sz="2800" dirty="0">
                <a:solidFill>
                  <a:srgbClr val="B0B3B6"/>
                </a:solidFill>
              </a:rPr>
              <a:t>for </a:t>
            </a:r>
            <a:r>
              <a:rPr lang="nb-NO" sz="2800" dirty="0">
                <a:solidFill>
                  <a:srgbClr val="5D95B3"/>
                </a:solidFill>
              </a:rPr>
              <a:t>januar 2019</a:t>
            </a:r>
          </a:p>
        </p:txBody>
      </p:sp>
      <p:sp>
        <p:nvSpPr>
          <p:cNvPr id="7" name="Title 1">
            <a:extLst>
              <a:ext uri="{FF2B5EF4-FFF2-40B4-BE49-F238E27FC236}">
                <a16:creationId xmlns:a16="http://schemas.microsoft.com/office/drawing/2014/main" id="{71AA8592-A9FB-0E48-AB46-3F602B1F757D}"/>
              </a:ext>
            </a:extLst>
          </p:cNvPr>
          <p:cNvSpPr txBox="1">
            <a:spLocks/>
          </p:cNvSpPr>
          <p:nvPr/>
        </p:nvSpPr>
        <p:spPr>
          <a:xfrm>
            <a:off x="5407573" y="801864"/>
            <a:ext cx="3304692" cy="372825"/>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1800" dirty="0">
                <a:solidFill>
                  <a:schemeClr val="bg1">
                    <a:lumMod val="85000"/>
                  </a:schemeClr>
                </a:solidFill>
              </a:rPr>
              <a:t>tall hentet fra Norges sjømatråd</a:t>
            </a:r>
          </a:p>
        </p:txBody>
      </p:sp>
      <p:sp>
        <p:nvSpPr>
          <p:cNvPr id="9" name="Line Callout 2 8">
            <a:extLst>
              <a:ext uri="{FF2B5EF4-FFF2-40B4-BE49-F238E27FC236}">
                <a16:creationId xmlns:a16="http://schemas.microsoft.com/office/drawing/2014/main" id="{43F0D2F8-30D9-C94A-B3EF-91B38DE02732}"/>
              </a:ext>
            </a:extLst>
          </p:cNvPr>
          <p:cNvSpPr/>
          <p:nvPr/>
        </p:nvSpPr>
        <p:spPr>
          <a:xfrm>
            <a:off x="522885" y="3460679"/>
            <a:ext cx="1318445" cy="581807"/>
          </a:xfrm>
          <a:prstGeom prst="borderCallout2">
            <a:avLst>
              <a:gd name="adj1" fmla="val 42908"/>
              <a:gd name="adj2" fmla="val 104488"/>
              <a:gd name="adj3" fmla="val 40249"/>
              <a:gd name="adj4" fmla="val 147864"/>
              <a:gd name="adj5" fmla="val -43548"/>
              <a:gd name="adj6" fmla="val 163903"/>
            </a:avLst>
          </a:prstGeom>
          <a:solidFill>
            <a:srgbClr val="FFD7D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200" dirty="0">
                <a:solidFill>
                  <a:schemeClr val="bg1">
                    <a:lumMod val="50000"/>
                  </a:schemeClr>
                </a:solidFill>
              </a:rPr>
              <a:t>store tall er tungt å lese</a:t>
            </a:r>
          </a:p>
        </p:txBody>
      </p:sp>
      <p:sp>
        <p:nvSpPr>
          <p:cNvPr id="11" name="Hexagon 10">
            <a:extLst>
              <a:ext uri="{FF2B5EF4-FFF2-40B4-BE49-F238E27FC236}">
                <a16:creationId xmlns:a16="http://schemas.microsoft.com/office/drawing/2014/main" id="{FF88DF77-EDCB-2947-8005-53E0A17BF646}"/>
              </a:ext>
            </a:extLst>
          </p:cNvPr>
          <p:cNvSpPr/>
          <p:nvPr/>
        </p:nvSpPr>
        <p:spPr>
          <a:xfrm>
            <a:off x="346838" y="3370524"/>
            <a:ext cx="331074" cy="285409"/>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600" b="1" dirty="0">
                <a:solidFill>
                  <a:schemeClr val="bg1">
                    <a:lumMod val="50000"/>
                  </a:schemeClr>
                </a:solidFill>
                <a:latin typeface="Bradley Hand ITC" panose="03070402050302030203" pitchFamily="66" charset="77"/>
              </a:rPr>
              <a:t>1</a:t>
            </a:r>
          </a:p>
        </p:txBody>
      </p:sp>
      <p:sp>
        <p:nvSpPr>
          <p:cNvPr id="12" name="Rectangle 11">
            <a:extLst>
              <a:ext uri="{FF2B5EF4-FFF2-40B4-BE49-F238E27FC236}">
                <a16:creationId xmlns:a16="http://schemas.microsoft.com/office/drawing/2014/main" id="{270A65F3-2E22-4442-BAF6-BD4439773641}"/>
              </a:ext>
            </a:extLst>
          </p:cNvPr>
          <p:cNvSpPr/>
          <p:nvPr/>
        </p:nvSpPr>
        <p:spPr>
          <a:xfrm>
            <a:off x="404672" y="3988663"/>
            <a:ext cx="2164367" cy="312234"/>
          </a:xfrm>
          <a:prstGeom prst="rect">
            <a:avLst/>
          </a:prstGeom>
          <a:solidFill>
            <a:srgbClr val="D5FDA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200" dirty="0">
                <a:solidFill>
                  <a:schemeClr val="bg1">
                    <a:lumMod val="50000"/>
                  </a:schemeClr>
                </a:solidFill>
              </a:rPr>
              <a:t>innfører større måleenhet</a:t>
            </a:r>
          </a:p>
        </p:txBody>
      </p:sp>
      <p:sp>
        <p:nvSpPr>
          <p:cNvPr id="13" name="Line Callout 2 12">
            <a:extLst>
              <a:ext uri="{FF2B5EF4-FFF2-40B4-BE49-F238E27FC236}">
                <a16:creationId xmlns:a16="http://schemas.microsoft.com/office/drawing/2014/main" id="{64F67E07-0DFF-084B-9E76-3C6590732D57}"/>
              </a:ext>
            </a:extLst>
          </p:cNvPr>
          <p:cNvSpPr/>
          <p:nvPr/>
        </p:nvSpPr>
        <p:spPr>
          <a:xfrm>
            <a:off x="3095796" y="3964273"/>
            <a:ext cx="1494492" cy="581807"/>
          </a:xfrm>
          <a:prstGeom prst="borderCallout2">
            <a:avLst>
              <a:gd name="adj1" fmla="val -15243"/>
              <a:gd name="adj2" fmla="val 42080"/>
              <a:gd name="adj3" fmla="val -69767"/>
              <a:gd name="adj4" fmla="val 42420"/>
              <a:gd name="adj5" fmla="val -129357"/>
              <a:gd name="adj6" fmla="val 53347"/>
            </a:avLst>
          </a:prstGeom>
          <a:solidFill>
            <a:srgbClr val="FFD7D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200" dirty="0">
                <a:solidFill>
                  <a:schemeClr val="bg1">
                    <a:lumMod val="50000"/>
                  </a:schemeClr>
                </a:solidFill>
              </a:rPr>
              <a:t>mange desimaler er tungt å lese</a:t>
            </a:r>
          </a:p>
        </p:txBody>
      </p:sp>
      <p:sp>
        <p:nvSpPr>
          <p:cNvPr id="14" name="Hexagon 13">
            <a:extLst>
              <a:ext uri="{FF2B5EF4-FFF2-40B4-BE49-F238E27FC236}">
                <a16:creationId xmlns:a16="http://schemas.microsoft.com/office/drawing/2014/main" id="{39390EE3-5E92-FF42-8A49-E83CEF17B48B}"/>
              </a:ext>
            </a:extLst>
          </p:cNvPr>
          <p:cNvSpPr/>
          <p:nvPr/>
        </p:nvSpPr>
        <p:spPr>
          <a:xfrm>
            <a:off x="2906608" y="3884628"/>
            <a:ext cx="331074" cy="285409"/>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600" b="1" dirty="0">
                <a:solidFill>
                  <a:schemeClr val="bg1">
                    <a:lumMod val="50000"/>
                  </a:schemeClr>
                </a:solidFill>
                <a:latin typeface="Bradley Hand ITC" panose="03070402050302030203" pitchFamily="66" charset="77"/>
              </a:rPr>
              <a:t>2</a:t>
            </a:r>
          </a:p>
        </p:txBody>
      </p:sp>
      <p:sp>
        <p:nvSpPr>
          <p:cNvPr id="15" name="Rectangle 14">
            <a:extLst>
              <a:ext uri="{FF2B5EF4-FFF2-40B4-BE49-F238E27FC236}">
                <a16:creationId xmlns:a16="http://schemas.microsoft.com/office/drawing/2014/main" id="{708390AE-2102-DD48-B18B-9A27750879C1}"/>
              </a:ext>
            </a:extLst>
          </p:cNvPr>
          <p:cNvSpPr/>
          <p:nvPr/>
        </p:nvSpPr>
        <p:spPr>
          <a:xfrm>
            <a:off x="3526799" y="4480118"/>
            <a:ext cx="1659871" cy="312234"/>
          </a:xfrm>
          <a:prstGeom prst="rect">
            <a:avLst/>
          </a:prstGeom>
          <a:solidFill>
            <a:srgbClr val="D5FDA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200" dirty="0">
                <a:solidFill>
                  <a:schemeClr val="bg1">
                    <a:lumMod val="50000"/>
                  </a:schemeClr>
                </a:solidFill>
              </a:rPr>
              <a:t>dropper desimalene</a:t>
            </a:r>
          </a:p>
        </p:txBody>
      </p:sp>
      <p:sp>
        <p:nvSpPr>
          <p:cNvPr id="16" name="Line Callout 2 15">
            <a:extLst>
              <a:ext uri="{FF2B5EF4-FFF2-40B4-BE49-F238E27FC236}">
                <a16:creationId xmlns:a16="http://schemas.microsoft.com/office/drawing/2014/main" id="{1D1635E2-DC15-3447-99C8-E29215F21A59}"/>
              </a:ext>
            </a:extLst>
          </p:cNvPr>
          <p:cNvSpPr/>
          <p:nvPr/>
        </p:nvSpPr>
        <p:spPr>
          <a:xfrm>
            <a:off x="5415961" y="3595188"/>
            <a:ext cx="1416189" cy="581807"/>
          </a:xfrm>
          <a:prstGeom prst="borderCallout2">
            <a:avLst>
              <a:gd name="adj1" fmla="val 33478"/>
              <a:gd name="adj2" fmla="val 106425"/>
              <a:gd name="adj3" fmla="val 32391"/>
              <a:gd name="adj4" fmla="val 130526"/>
              <a:gd name="adj5" fmla="val -63348"/>
              <a:gd name="adj6" fmla="val 142132"/>
            </a:avLst>
          </a:prstGeom>
          <a:solidFill>
            <a:srgbClr val="FFD7D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200" dirty="0">
                <a:solidFill>
                  <a:schemeClr val="bg1">
                    <a:lumMod val="50000"/>
                  </a:schemeClr>
                </a:solidFill>
              </a:rPr>
              <a:t>info om valuta</a:t>
            </a:r>
          </a:p>
          <a:p>
            <a:pPr algn="ctr"/>
            <a:r>
              <a:rPr lang="nb-NO" sz="1200" dirty="0">
                <a:solidFill>
                  <a:schemeClr val="bg1">
                    <a:lumMod val="50000"/>
                  </a:schemeClr>
                </a:solidFill>
              </a:rPr>
              <a:t>finnes i overskrift</a:t>
            </a:r>
          </a:p>
        </p:txBody>
      </p:sp>
      <p:sp>
        <p:nvSpPr>
          <p:cNvPr id="17" name="Hexagon 16">
            <a:extLst>
              <a:ext uri="{FF2B5EF4-FFF2-40B4-BE49-F238E27FC236}">
                <a16:creationId xmlns:a16="http://schemas.microsoft.com/office/drawing/2014/main" id="{0C3A4697-0FA5-814A-90E2-8796AA7D7715}"/>
              </a:ext>
            </a:extLst>
          </p:cNvPr>
          <p:cNvSpPr/>
          <p:nvPr/>
        </p:nvSpPr>
        <p:spPr>
          <a:xfrm>
            <a:off x="5226773" y="3515543"/>
            <a:ext cx="331074" cy="285409"/>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600" b="1" dirty="0">
                <a:solidFill>
                  <a:schemeClr val="bg1">
                    <a:lumMod val="50000"/>
                  </a:schemeClr>
                </a:solidFill>
                <a:latin typeface="Bradley Hand ITC" panose="03070402050302030203" pitchFamily="66" charset="77"/>
              </a:rPr>
              <a:t>3</a:t>
            </a:r>
          </a:p>
        </p:txBody>
      </p:sp>
      <p:sp>
        <p:nvSpPr>
          <p:cNvPr id="18" name="Rectangle 17">
            <a:extLst>
              <a:ext uri="{FF2B5EF4-FFF2-40B4-BE49-F238E27FC236}">
                <a16:creationId xmlns:a16="http://schemas.microsoft.com/office/drawing/2014/main" id="{4EB796BA-6CB0-C248-9253-5BE268A621A7}"/>
              </a:ext>
            </a:extLst>
          </p:cNvPr>
          <p:cNvSpPr/>
          <p:nvPr/>
        </p:nvSpPr>
        <p:spPr>
          <a:xfrm>
            <a:off x="5846964" y="4111033"/>
            <a:ext cx="1558269" cy="312234"/>
          </a:xfrm>
          <a:prstGeom prst="rect">
            <a:avLst/>
          </a:prstGeom>
          <a:solidFill>
            <a:srgbClr val="D5FDA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200" dirty="0">
                <a:solidFill>
                  <a:schemeClr val="bg1">
                    <a:lumMod val="50000"/>
                  </a:schemeClr>
                </a:solidFill>
              </a:rPr>
              <a:t>dropper valuta info</a:t>
            </a:r>
          </a:p>
        </p:txBody>
      </p:sp>
    </p:spTree>
    <p:extLst>
      <p:ext uri="{BB962C8B-B14F-4D97-AF65-F5344CB8AC3E}">
        <p14:creationId xmlns:p14="http://schemas.microsoft.com/office/powerpoint/2010/main" val="237109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2A15C8-CA72-094A-874B-362BB6FB00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0650" y="1504884"/>
            <a:ext cx="6362700" cy="1625600"/>
          </a:xfrm>
          <a:prstGeom prst="rect">
            <a:avLst/>
          </a:prstGeom>
        </p:spPr>
      </p:pic>
      <p:sp>
        <p:nvSpPr>
          <p:cNvPr id="2" name="Title 1">
            <a:extLst>
              <a:ext uri="{FF2B5EF4-FFF2-40B4-BE49-F238E27FC236}">
                <a16:creationId xmlns:a16="http://schemas.microsoft.com/office/drawing/2014/main" id="{758434C2-437A-4F49-9BD0-2CBD56DEF7EC}"/>
              </a:ext>
            </a:extLst>
          </p:cNvPr>
          <p:cNvSpPr txBox="1">
            <a:spLocks/>
          </p:cNvSpPr>
          <p:nvPr/>
        </p:nvSpPr>
        <p:spPr>
          <a:xfrm>
            <a:off x="384608" y="388254"/>
            <a:ext cx="8221287" cy="456618"/>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2800" dirty="0">
                <a:solidFill>
                  <a:srgbClr val="B0B3B6"/>
                </a:solidFill>
              </a:rPr>
              <a:t>Norsk </a:t>
            </a:r>
            <a:r>
              <a:rPr lang="nb-NO" sz="2800" dirty="0">
                <a:solidFill>
                  <a:srgbClr val="5D95B3"/>
                </a:solidFill>
              </a:rPr>
              <a:t>eksport av sjømat </a:t>
            </a:r>
            <a:r>
              <a:rPr lang="nb-NO" sz="2800" dirty="0">
                <a:solidFill>
                  <a:srgbClr val="B0B3B6"/>
                </a:solidFill>
              </a:rPr>
              <a:t>totalt </a:t>
            </a:r>
            <a:r>
              <a:rPr lang="nb-NO" sz="2800" dirty="0">
                <a:solidFill>
                  <a:srgbClr val="5D95B3"/>
                </a:solidFill>
              </a:rPr>
              <a:t>per art </a:t>
            </a:r>
            <a:r>
              <a:rPr lang="nb-NO" sz="2800" dirty="0">
                <a:solidFill>
                  <a:srgbClr val="B0B3B6"/>
                </a:solidFill>
              </a:rPr>
              <a:t>for </a:t>
            </a:r>
            <a:r>
              <a:rPr lang="nb-NO" sz="2800" dirty="0">
                <a:solidFill>
                  <a:srgbClr val="5D95B3"/>
                </a:solidFill>
              </a:rPr>
              <a:t>januar 2019</a:t>
            </a:r>
          </a:p>
        </p:txBody>
      </p:sp>
      <p:sp>
        <p:nvSpPr>
          <p:cNvPr id="9" name="Title 1">
            <a:extLst>
              <a:ext uri="{FF2B5EF4-FFF2-40B4-BE49-F238E27FC236}">
                <a16:creationId xmlns:a16="http://schemas.microsoft.com/office/drawing/2014/main" id="{C3FD17F0-F2BC-8F41-870A-E8E1E370816D}"/>
              </a:ext>
            </a:extLst>
          </p:cNvPr>
          <p:cNvSpPr txBox="1">
            <a:spLocks/>
          </p:cNvSpPr>
          <p:nvPr/>
        </p:nvSpPr>
        <p:spPr>
          <a:xfrm>
            <a:off x="5407573" y="801864"/>
            <a:ext cx="3304692" cy="372825"/>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1800" dirty="0">
                <a:solidFill>
                  <a:schemeClr val="bg1">
                    <a:lumMod val="85000"/>
                  </a:schemeClr>
                </a:solidFill>
              </a:rPr>
              <a:t>tall hentet fra Norges sjømatråd</a:t>
            </a:r>
          </a:p>
        </p:txBody>
      </p:sp>
    </p:spTree>
    <p:extLst>
      <p:ext uri="{BB962C8B-B14F-4D97-AF65-F5344CB8AC3E}">
        <p14:creationId xmlns:p14="http://schemas.microsoft.com/office/powerpoint/2010/main" val="22448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434C2-437A-4F49-9BD0-2CBD56DEF7EC}"/>
              </a:ext>
            </a:extLst>
          </p:cNvPr>
          <p:cNvSpPr txBox="1">
            <a:spLocks/>
          </p:cNvSpPr>
          <p:nvPr/>
        </p:nvSpPr>
        <p:spPr>
          <a:xfrm>
            <a:off x="384608" y="388254"/>
            <a:ext cx="8221287" cy="456618"/>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2800" dirty="0">
                <a:solidFill>
                  <a:srgbClr val="B0B3B6"/>
                </a:solidFill>
              </a:rPr>
              <a:t>Norsk </a:t>
            </a:r>
            <a:r>
              <a:rPr lang="nb-NO" sz="2800" dirty="0">
                <a:solidFill>
                  <a:srgbClr val="5D95B3"/>
                </a:solidFill>
              </a:rPr>
              <a:t>eksport av sjømat </a:t>
            </a:r>
            <a:r>
              <a:rPr lang="nb-NO" sz="2800" dirty="0">
                <a:solidFill>
                  <a:srgbClr val="B0B3B6"/>
                </a:solidFill>
              </a:rPr>
              <a:t>totalt </a:t>
            </a:r>
            <a:r>
              <a:rPr lang="nb-NO" sz="2800" dirty="0">
                <a:solidFill>
                  <a:srgbClr val="5D95B3"/>
                </a:solidFill>
              </a:rPr>
              <a:t>per art </a:t>
            </a:r>
            <a:r>
              <a:rPr lang="nb-NO" sz="2800" dirty="0">
                <a:solidFill>
                  <a:srgbClr val="B0B3B6"/>
                </a:solidFill>
              </a:rPr>
              <a:t>for </a:t>
            </a:r>
            <a:r>
              <a:rPr lang="nb-NO" sz="2800" dirty="0">
                <a:solidFill>
                  <a:srgbClr val="5D95B3"/>
                </a:solidFill>
              </a:rPr>
              <a:t>januar 2019</a:t>
            </a:r>
          </a:p>
        </p:txBody>
      </p:sp>
      <p:sp>
        <p:nvSpPr>
          <p:cNvPr id="9" name="Title 1">
            <a:extLst>
              <a:ext uri="{FF2B5EF4-FFF2-40B4-BE49-F238E27FC236}">
                <a16:creationId xmlns:a16="http://schemas.microsoft.com/office/drawing/2014/main" id="{C3FD17F0-F2BC-8F41-870A-E8E1E370816D}"/>
              </a:ext>
            </a:extLst>
          </p:cNvPr>
          <p:cNvSpPr txBox="1">
            <a:spLocks/>
          </p:cNvSpPr>
          <p:nvPr/>
        </p:nvSpPr>
        <p:spPr>
          <a:xfrm>
            <a:off x="5407573" y="801864"/>
            <a:ext cx="3304692" cy="372825"/>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1800" dirty="0">
                <a:solidFill>
                  <a:schemeClr val="bg1">
                    <a:lumMod val="85000"/>
                  </a:schemeClr>
                </a:solidFill>
              </a:rPr>
              <a:t>tall hentet fra Norges sjømatråd</a:t>
            </a:r>
          </a:p>
        </p:txBody>
      </p:sp>
      <p:pic>
        <p:nvPicPr>
          <p:cNvPr id="6" name="Picture 5">
            <a:extLst>
              <a:ext uri="{FF2B5EF4-FFF2-40B4-BE49-F238E27FC236}">
                <a16:creationId xmlns:a16="http://schemas.microsoft.com/office/drawing/2014/main" id="{FF45F9C7-68B8-F74E-AFF7-C7E925BE74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1951" y="1504884"/>
            <a:ext cx="4546600" cy="2260600"/>
          </a:xfrm>
          <a:prstGeom prst="rect">
            <a:avLst/>
          </a:prstGeom>
        </p:spPr>
      </p:pic>
    </p:spTree>
    <p:extLst>
      <p:ext uri="{BB962C8B-B14F-4D97-AF65-F5344CB8AC3E}">
        <p14:creationId xmlns:p14="http://schemas.microsoft.com/office/powerpoint/2010/main" val="335341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E2E6F4-8242-C246-93B3-17ADAAD897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4651" y="1517584"/>
            <a:ext cx="4533900" cy="2247900"/>
          </a:xfrm>
          <a:prstGeom prst="rect">
            <a:avLst/>
          </a:prstGeom>
        </p:spPr>
      </p:pic>
      <p:sp>
        <p:nvSpPr>
          <p:cNvPr id="2" name="Title 1">
            <a:extLst>
              <a:ext uri="{FF2B5EF4-FFF2-40B4-BE49-F238E27FC236}">
                <a16:creationId xmlns:a16="http://schemas.microsoft.com/office/drawing/2014/main" id="{758434C2-437A-4F49-9BD0-2CBD56DEF7EC}"/>
              </a:ext>
            </a:extLst>
          </p:cNvPr>
          <p:cNvSpPr txBox="1">
            <a:spLocks/>
          </p:cNvSpPr>
          <p:nvPr/>
        </p:nvSpPr>
        <p:spPr>
          <a:xfrm>
            <a:off x="384608" y="388254"/>
            <a:ext cx="8221287" cy="456618"/>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2800" dirty="0">
                <a:solidFill>
                  <a:srgbClr val="B0B3B6"/>
                </a:solidFill>
              </a:rPr>
              <a:t>Norsk </a:t>
            </a:r>
            <a:r>
              <a:rPr lang="nb-NO" sz="2800" dirty="0">
                <a:solidFill>
                  <a:srgbClr val="5D95B3"/>
                </a:solidFill>
              </a:rPr>
              <a:t>eksport av sjømat </a:t>
            </a:r>
            <a:r>
              <a:rPr lang="nb-NO" sz="2800" dirty="0">
                <a:solidFill>
                  <a:srgbClr val="B0B3B6"/>
                </a:solidFill>
              </a:rPr>
              <a:t>totalt </a:t>
            </a:r>
            <a:r>
              <a:rPr lang="nb-NO" sz="2800" dirty="0">
                <a:solidFill>
                  <a:srgbClr val="5D95B3"/>
                </a:solidFill>
              </a:rPr>
              <a:t>per art </a:t>
            </a:r>
            <a:r>
              <a:rPr lang="nb-NO" sz="2800" dirty="0">
                <a:solidFill>
                  <a:srgbClr val="B0B3B6"/>
                </a:solidFill>
              </a:rPr>
              <a:t>for </a:t>
            </a:r>
            <a:r>
              <a:rPr lang="nb-NO" sz="2800" dirty="0">
                <a:solidFill>
                  <a:srgbClr val="5D95B3"/>
                </a:solidFill>
              </a:rPr>
              <a:t>januar 2019</a:t>
            </a:r>
          </a:p>
        </p:txBody>
      </p:sp>
      <p:sp>
        <p:nvSpPr>
          <p:cNvPr id="9" name="Title 1">
            <a:extLst>
              <a:ext uri="{FF2B5EF4-FFF2-40B4-BE49-F238E27FC236}">
                <a16:creationId xmlns:a16="http://schemas.microsoft.com/office/drawing/2014/main" id="{C3FD17F0-F2BC-8F41-870A-E8E1E370816D}"/>
              </a:ext>
            </a:extLst>
          </p:cNvPr>
          <p:cNvSpPr txBox="1">
            <a:spLocks/>
          </p:cNvSpPr>
          <p:nvPr/>
        </p:nvSpPr>
        <p:spPr>
          <a:xfrm>
            <a:off x="5407573" y="801864"/>
            <a:ext cx="3304692" cy="372825"/>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1800" dirty="0">
                <a:solidFill>
                  <a:schemeClr val="bg1">
                    <a:lumMod val="85000"/>
                  </a:schemeClr>
                </a:solidFill>
              </a:rPr>
              <a:t>tall hentet fra Norges sjømatråd</a:t>
            </a:r>
          </a:p>
        </p:txBody>
      </p:sp>
    </p:spTree>
    <p:extLst>
      <p:ext uri="{BB962C8B-B14F-4D97-AF65-F5344CB8AC3E}">
        <p14:creationId xmlns:p14="http://schemas.microsoft.com/office/powerpoint/2010/main" val="205452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546EB0-FE75-EF42-9182-A2E70115C6F9}"/>
              </a:ext>
            </a:extLst>
          </p:cNvPr>
          <p:cNvSpPr txBox="1">
            <a:spLocks/>
          </p:cNvSpPr>
          <p:nvPr/>
        </p:nvSpPr>
        <p:spPr>
          <a:xfrm>
            <a:off x="0" y="550724"/>
            <a:ext cx="9144000" cy="456618"/>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pPr algn="ctr"/>
            <a:r>
              <a:rPr lang="nb-NO" sz="2400" dirty="0">
                <a:solidFill>
                  <a:srgbClr val="5D95B3"/>
                </a:solidFill>
              </a:rPr>
              <a:t>Hvem som helst kan </a:t>
            </a:r>
            <a:r>
              <a:rPr lang="nb-NO" sz="2400" dirty="0">
                <a:solidFill>
                  <a:srgbClr val="B0B3B6"/>
                </a:solidFill>
              </a:rPr>
              <a:t>legge data inn i et regneark og </a:t>
            </a:r>
            <a:r>
              <a:rPr lang="nb-NO" sz="2400" dirty="0">
                <a:solidFill>
                  <a:srgbClr val="5D95B3"/>
                </a:solidFill>
              </a:rPr>
              <a:t>lage en graf</a:t>
            </a:r>
          </a:p>
          <a:p>
            <a:pPr algn="ctr"/>
            <a:endParaRPr lang="nb-NO" sz="2800" dirty="0">
              <a:solidFill>
                <a:srgbClr val="B0B3B6"/>
              </a:solidFill>
            </a:endParaRPr>
          </a:p>
        </p:txBody>
      </p:sp>
      <p:sp>
        <p:nvSpPr>
          <p:cNvPr id="6" name="Right Arrow 5">
            <a:extLst>
              <a:ext uri="{FF2B5EF4-FFF2-40B4-BE49-F238E27FC236}">
                <a16:creationId xmlns:a16="http://schemas.microsoft.com/office/drawing/2014/main" id="{30AF3B01-D168-5749-96C9-436E6319B856}"/>
              </a:ext>
            </a:extLst>
          </p:cNvPr>
          <p:cNvSpPr/>
          <p:nvPr/>
        </p:nvSpPr>
        <p:spPr>
          <a:xfrm>
            <a:off x="4296694" y="1784779"/>
            <a:ext cx="647114" cy="1223889"/>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xtBox 7">
            <a:extLst>
              <a:ext uri="{FF2B5EF4-FFF2-40B4-BE49-F238E27FC236}">
                <a16:creationId xmlns:a16="http://schemas.microsoft.com/office/drawing/2014/main" id="{FA27F546-3A8A-4240-8737-24A33F0FF4C8}"/>
              </a:ext>
            </a:extLst>
          </p:cNvPr>
          <p:cNvSpPr txBox="1"/>
          <p:nvPr/>
        </p:nvSpPr>
        <p:spPr>
          <a:xfrm>
            <a:off x="1036355" y="3467932"/>
            <a:ext cx="2937423" cy="276999"/>
          </a:xfrm>
          <a:prstGeom prst="rect">
            <a:avLst/>
          </a:prstGeom>
          <a:noFill/>
        </p:spPr>
        <p:txBody>
          <a:bodyPr wrap="square" rtlCol="0">
            <a:spAutoFit/>
          </a:bodyPr>
          <a:lstStyle/>
          <a:p>
            <a:pPr algn="ctr"/>
            <a:r>
              <a:rPr lang="nb-NO" sz="1200" dirty="0">
                <a:solidFill>
                  <a:schemeClr val="bg1">
                    <a:lumMod val="65000"/>
                  </a:schemeClr>
                </a:solidFill>
              </a:rPr>
              <a:t>standard visualisering</a:t>
            </a:r>
          </a:p>
        </p:txBody>
      </p:sp>
      <p:sp>
        <p:nvSpPr>
          <p:cNvPr id="9" name="TextBox 8">
            <a:extLst>
              <a:ext uri="{FF2B5EF4-FFF2-40B4-BE49-F238E27FC236}">
                <a16:creationId xmlns:a16="http://schemas.microsoft.com/office/drawing/2014/main" id="{B7F5CBD2-0E97-AE46-8FFE-848968B13BF4}"/>
              </a:ext>
            </a:extLst>
          </p:cNvPr>
          <p:cNvSpPr txBox="1"/>
          <p:nvPr/>
        </p:nvSpPr>
        <p:spPr>
          <a:xfrm>
            <a:off x="5218595" y="3467931"/>
            <a:ext cx="2956644" cy="276999"/>
          </a:xfrm>
          <a:prstGeom prst="rect">
            <a:avLst/>
          </a:prstGeom>
          <a:noFill/>
        </p:spPr>
        <p:txBody>
          <a:bodyPr wrap="square" rtlCol="0">
            <a:spAutoFit/>
          </a:bodyPr>
          <a:lstStyle/>
          <a:p>
            <a:pPr algn="ctr"/>
            <a:r>
              <a:rPr lang="nb-NO" sz="1200" dirty="0">
                <a:solidFill>
                  <a:schemeClr val="bg1">
                    <a:lumMod val="65000"/>
                  </a:schemeClr>
                </a:solidFill>
              </a:rPr>
              <a:t>forbedret visualisering</a:t>
            </a:r>
          </a:p>
        </p:txBody>
      </p:sp>
      <p:pic>
        <p:nvPicPr>
          <p:cNvPr id="5" name="Picture 4">
            <a:extLst>
              <a:ext uri="{FF2B5EF4-FFF2-40B4-BE49-F238E27FC236}">
                <a16:creationId xmlns:a16="http://schemas.microsoft.com/office/drawing/2014/main" id="{77E8DA69-7DA4-4047-BADC-C9834D8BED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6356" y="1507920"/>
            <a:ext cx="2937423" cy="1777607"/>
          </a:xfrm>
          <a:prstGeom prst="rect">
            <a:avLst/>
          </a:prstGeom>
        </p:spPr>
      </p:pic>
      <p:pic>
        <p:nvPicPr>
          <p:cNvPr id="11" name="Picture 10">
            <a:extLst>
              <a:ext uri="{FF2B5EF4-FFF2-40B4-BE49-F238E27FC236}">
                <a16:creationId xmlns:a16="http://schemas.microsoft.com/office/drawing/2014/main" id="{EE5D7680-C043-7744-A0A2-E271EC791A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18595" y="1485664"/>
            <a:ext cx="2956644" cy="1822118"/>
          </a:xfrm>
          <a:prstGeom prst="rect">
            <a:avLst/>
          </a:prstGeom>
        </p:spPr>
      </p:pic>
      <p:sp>
        <p:nvSpPr>
          <p:cNvPr id="12" name="Rectangle 11">
            <a:extLst>
              <a:ext uri="{FF2B5EF4-FFF2-40B4-BE49-F238E27FC236}">
                <a16:creationId xmlns:a16="http://schemas.microsoft.com/office/drawing/2014/main" id="{A8496CC5-11C6-2D4C-B72A-46C518FA2AF3}"/>
              </a:ext>
            </a:extLst>
          </p:cNvPr>
          <p:cNvSpPr/>
          <p:nvPr/>
        </p:nvSpPr>
        <p:spPr>
          <a:xfrm>
            <a:off x="1036663" y="4066461"/>
            <a:ext cx="7138883" cy="509934"/>
          </a:xfrm>
          <a:prstGeom prst="rect">
            <a:avLst/>
          </a:prstGeom>
          <a:solidFill>
            <a:srgbClr val="E2E6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485A9A"/>
                </a:solidFill>
              </a:rPr>
              <a:t>En god visualisering forteller et klart budskap som er lett å forstå</a:t>
            </a:r>
          </a:p>
        </p:txBody>
      </p:sp>
    </p:spTree>
    <p:extLst>
      <p:ext uri="{BB962C8B-B14F-4D97-AF65-F5344CB8AC3E}">
        <p14:creationId xmlns:p14="http://schemas.microsoft.com/office/powerpoint/2010/main" val="425192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434C2-437A-4F49-9BD0-2CBD56DEF7EC}"/>
              </a:ext>
            </a:extLst>
          </p:cNvPr>
          <p:cNvSpPr txBox="1">
            <a:spLocks/>
          </p:cNvSpPr>
          <p:nvPr/>
        </p:nvSpPr>
        <p:spPr>
          <a:xfrm>
            <a:off x="384608" y="388254"/>
            <a:ext cx="8221287" cy="456618"/>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2800" dirty="0">
                <a:solidFill>
                  <a:srgbClr val="B0B3B6"/>
                </a:solidFill>
              </a:rPr>
              <a:t>Norsk </a:t>
            </a:r>
            <a:r>
              <a:rPr lang="nb-NO" sz="2800" dirty="0">
                <a:solidFill>
                  <a:srgbClr val="5D95B3"/>
                </a:solidFill>
              </a:rPr>
              <a:t>eksport av sjømat </a:t>
            </a:r>
            <a:r>
              <a:rPr lang="nb-NO" sz="2800" dirty="0">
                <a:solidFill>
                  <a:srgbClr val="B0B3B6"/>
                </a:solidFill>
              </a:rPr>
              <a:t>totalt </a:t>
            </a:r>
            <a:r>
              <a:rPr lang="nb-NO" sz="2800" dirty="0">
                <a:solidFill>
                  <a:srgbClr val="5D95B3"/>
                </a:solidFill>
              </a:rPr>
              <a:t>per art </a:t>
            </a:r>
            <a:r>
              <a:rPr lang="nb-NO" sz="2800" dirty="0">
                <a:solidFill>
                  <a:srgbClr val="B0B3B6"/>
                </a:solidFill>
              </a:rPr>
              <a:t>for </a:t>
            </a:r>
            <a:r>
              <a:rPr lang="nb-NO" sz="2800" dirty="0">
                <a:solidFill>
                  <a:srgbClr val="5D95B3"/>
                </a:solidFill>
              </a:rPr>
              <a:t>januar 2019</a:t>
            </a:r>
          </a:p>
        </p:txBody>
      </p:sp>
      <p:sp>
        <p:nvSpPr>
          <p:cNvPr id="9" name="Title 1">
            <a:extLst>
              <a:ext uri="{FF2B5EF4-FFF2-40B4-BE49-F238E27FC236}">
                <a16:creationId xmlns:a16="http://schemas.microsoft.com/office/drawing/2014/main" id="{C3FD17F0-F2BC-8F41-870A-E8E1E370816D}"/>
              </a:ext>
            </a:extLst>
          </p:cNvPr>
          <p:cNvSpPr txBox="1">
            <a:spLocks/>
          </p:cNvSpPr>
          <p:nvPr/>
        </p:nvSpPr>
        <p:spPr>
          <a:xfrm>
            <a:off x="5407573" y="801864"/>
            <a:ext cx="3304692" cy="372825"/>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1800" dirty="0">
                <a:solidFill>
                  <a:schemeClr val="bg1">
                    <a:lumMod val="85000"/>
                  </a:schemeClr>
                </a:solidFill>
              </a:rPr>
              <a:t>tall hentet fra Norges sjømatråd</a:t>
            </a:r>
          </a:p>
        </p:txBody>
      </p:sp>
      <p:pic>
        <p:nvPicPr>
          <p:cNvPr id="4" name="Picture 3">
            <a:extLst>
              <a:ext uri="{FF2B5EF4-FFF2-40B4-BE49-F238E27FC236}">
                <a16:creationId xmlns:a16="http://schemas.microsoft.com/office/drawing/2014/main" id="{2A0A6BEB-B194-5948-9C21-975FDF9800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3115" y="1625280"/>
            <a:ext cx="2133600" cy="2654300"/>
          </a:xfrm>
          <a:prstGeom prst="rect">
            <a:avLst/>
          </a:prstGeom>
        </p:spPr>
      </p:pic>
      <p:pic>
        <p:nvPicPr>
          <p:cNvPr id="5" name="Picture 4">
            <a:extLst>
              <a:ext uri="{FF2B5EF4-FFF2-40B4-BE49-F238E27FC236}">
                <a16:creationId xmlns:a16="http://schemas.microsoft.com/office/drawing/2014/main" id="{A2C08564-57B2-D142-BC93-DFE5DADEDA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3787" y="1625280"/>
            <a:ext cx="2133600" cy="2654300"/>
          </a:xfrm>
          <a:prstGeom prst="rect">
            <a:avLst/>
          </a:prstGeom>
        </p:spPr>
      </p:pic>
    </p:spTree>
    <p:extLst>
      <p:ext uri="{BB962C8B-B14F-4D97-AF65-F5344CB8AC3E}">
        <p14:creationId xmlns:p14="http://schemas.microsoft.com/office/powerpoint/2010/main" val="76181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7A5BE4-405D-934C-B8B7-C84E856FA3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3115" y="1606992"/>
            <a:ext cx="2133600" cy="2667000"/>
          </a:xfrm>
          <a:prstGeom prst="rect">
            <a:avLst/>
          </a:prstGeom>
        </p:spPr>
      </p:pic>
      <p:pic>
        <p:nvPicPr>
          <p:cNvPr id="8" name="Picture 7">
            <a:extLst>
              <a:ext uri="{FF2B5EF4-FFF2-40B4-BE49-F238E27FC236}">
                <a16:creationId xmlns:a16="http://schemas.microsoft.com/office/drawing/2014/main" id="{6A7B7090-FD72-8344-B470-F906FFB488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3787" y="1632392"/>
            <a:ext cx="2133600" cy="2641600"/>
          </a:xfrm>
          <a:prstGeom prst="rect">
            <a:avLst/>
          </a:prstGeom>
        </p:spPr>
      </p:pic>
      <p:sp>
        <p:nvSpPr>
          <p:cNvPr id="2" name="Title 1">
            <a:extLst>
              <a:ext uri="{FF2B5EF4-FFF2-40B4-BE49-F238E27FC236}">
                <a16:creationId xmlns:a16="http://schemas.microsoft.com/office/drawing/2014/main" id="{758434C2-437A-4F49-9BD0-2CBD56DEF7EC}"/>
              </a:ext>
            </a:extLst>
          </p:cNvPr>
          <p:cNvSpPr txBox="1">
            <a:spLocks/>
          </p:cNvSpPr>
          <p:nvPr/>
        </p:nvSpPr>
        <p:spPr>
          <a:xfrm>
            <a:off x="384608" y="388254"/>
            <a:ext cx="8221287" cy="456618"/>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2800" dirty="0">
                <a:solidFill>
                  <a:srgbClr val="B0B3B6"/>
                </a:solidFill>
              </a:rPr>
              <a:t>Norsk </a:t>
            </a:r>
            <a:r>
              <a:rPr lang="nb-NO" sz="2800" dirty="0">
                <a:solidFill>
                  <a:srgbClr val="5D95B3"/>
                </a:solidFill>
              </a:rPr>
              <a:t>eksport av sjømat </a:t>
            </a:r>
            <a:r>
              <a:rPr lang="nb-NO" sz="2800" dirty="0">
                <a:solidFill>
                  <a:srgbClr val="B0B3B6"/>
                </a:solidFill>
              </a:rPr>
              <a:t>totalt </a:t>
            </a:r>
            <a:r>
              <a:rPr lang="nb-NO" sz="2800" dirty="0">
                <a:solidFill>
                  <a:srgbClr val="5D95B3"/>
                </a:solidFill>
              </a:rPr>
              <a:t>per art </a:t>
            </a:r>
            <a:r>
              <a:rPr lang="nb-NO" sz="2800" dirty="0">
                <a:solidFill>
                  <a:srgbClr val="B0B3B6"/>
                </a:solidFill>
              </a:rPr>
              <a:t>for </a:t>
            </a:r>
            <a:r>
              <a:rPr lang="nb-NO" sz="2800" dirty="0">
                <a:solidFill>
                  <a:srgbClr val="5D95B3"/>
                </a:solidFill>
              </a:rPr>
              <a:t>januar 2019</a:t>
            </a:r>
          </a:p>
        </p:txBody>
      </p:sp>
      <p:sp>
        <p:nvSpPr>
          <p:cNvPr id="9" name="Title 1">
            <a:extLst>
              <a:ext uri="{FF2B5EF4-FFF2-40B4-BE49-F238E27FC236}">
                <a16:creationId xmlns:a16="http://schemas.microsoft.com/office/drawing/2014/main" id="{C3FD17F0-F2BC-8F41-870A-E8E1E370816D}"/>
              </a:ext>
            </a:extLst>
          </p:cNvPr>
          <p:cNvSpPr txBox="1">
            <a:spLocks/>
          </p:cNvSpPr>
          <p:nvPr/>
        </p:nvSpPr>
        <p:spPr>
          <a:xfrm>
            <a:off x="5407573" y="801864"/>
            <a:ext cx="3304692" cy="372825"/>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1800" dirty="0">
                <a:solidFill>
                  <a:schemeClr val="bg1">
                    <a:lumMod val="85000"/>
                  </a:schemeClr>
                </a:solidFill>
              </a:rPr>
              <a:t>tall hentet fra Norges sjømatråd</a:t>
            </a:r>
          </a:p>
        </p:txBody>
      </p:sp>
      <p:sp>
        <p:nvSpPr>
          <p:cNvPr id="3" name="TextBox 2">
            <a:extLst>
              <a:ext uri="{FF2B5EF4-FFF2-40B4-BE49-F238E27FC236}">
                <a16:creationId xmlns:a16="http://schemas.microsoft.com/office/drawing/2014/main" id="{49A3DFC9-FDAF-5442-92D8-AEBDF40BF07E}"/>
              </a:ext>
            </a:extLst>
          </p:cNvPr>
          <p:cNvSpPr txBox="1"/>
          <p:nvPr/>
        </p:nvSpPr>
        <p:spPr>
          <a:xfrm>
            <a:off x="2407740" y="2806109"/>
            <a:ext cx="1092951" cy="815608"/>
          </a:xfrm>
          <a:prstGeom prst="rect">
            <a:avLst/>
          </a:prstGeom>
          <a:noFill/>
        </p:spPr>
        <p:txBody>
          <a:bodyPr wrap="square" rtlCol="0">
            <a:spAutoFit/>
          </a:bodyPr>
          <a:lstStyle/>
          <a:p>
            <a:pPr algn="ctr"/>
            <a:r>
              <a:rPr lang="nb-NO" sz="1500" b="1" dirty="0">
                <a:solidFill>
                  <a:schemeClr val="bg1">
                    <a:lumMod val="50000"/>
                  </a:schemeClr>
                </a:solidFill>
                <a:latin typeface="Calibri Light" panose="020F0302020204030204" pitchFamily="34" charset="0"/>
                <a:cs typeface="Calibri Light" panose="020F0302020204030204" pitchFamily="34" charset="0"/>
              </a:rPr>
              <a:t>totalt</a:t>
            </a:r>
          </a:p>
          <a:p>
            <a:pPr algn="ctr"/>
            <a:r>
              <a:rPr lang="nb-NO" b="1" dirty="0">
                <a:solidFill>
                  <a:srgbClr val="5D95B3"/>
                </a:solidFill>
                <a:latin typeface="Calibri Light" panose="020F0302020204030204" pitchFamily="34" charset="0"/>
                <a:cs typeface="Calibri Light" panose="020F0302020204030204" pitchFamily="34" charset="0"/>
              </a:rPr>
              <a:t>200 696</a:t>
            </a:r>
          </a:p>
          <a:p>
            <a:pPr algn="ctr"/>
            <a:r>
              <a:rPr lang="nb-NO" sz="1400" b="1" dirty="0">
                <a:solidFill>
                  <a:schemeClr val="bg1">
                    <a:lumMod val="50000"/>
                  </a:schemeClr>
                </a:solidFill>
                <a:latin typeface="Calibri Light" panose="020F0302020204030204" pitchFamily="34" charset="0"/>
                <a:cs typeface="Calibri Light" panose="020F0302020204030204" pitchFamily="34" charset="0"/>
              </a:rPr>
              <a:t>tonn</a:t>
            </a:r>
            <a:endParaRPr lang="nb-NO" sz="1500" b="1" dirty="0">
              <a:solidFill>
                <a:schemeClr val="bg1">
                  <a:lumMod val="50000"/>
                </a:schemeClr>
              </a:solidFill>
              <a:latin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84A84A33-B78B-634A-8804-BB00461D47D4}"/>
              </a:ext>
            </a:extLst>
          </p:cNvPr>
          <p:cNvSpPr txBox="1"/>
          <p:nvPr/>
        </p:nvSpPr>
        <p:spPr>
          <a:xfrm>
            <a:off x="5504933" y="2779959"/>
            <a:ext cx="1092951" cy="784830"/>
          </a:xfrm>
          <a:prstGeom prst="rect">
            <a:avLst/>
          </a:prstGeom>
          <a:noFill/>
        </p:spPr>
        <p:txBody>
          <a:bodyPr wrap="square" rtlCol="0">
            <a:spAutoFit/>
          </a:bodyPr>
          <a:lstStyle/>
          <a:p>
            <a:pPr algn="ctr"/>
            <a:r>
              <a:rPr lang="nb-NO" sz="1500" b="1" dirty="0">
                <a:solidFill>
                  <a:schemeClr val="bg1">
                    <a:lumMod val="50000"/>
                  </a:schemeClr>
                </a:solidFill>
                <a:latin typeface="Calibri Light" panose="020F0302020204030204" pitchFamily="34" charset="0"/>
                <a:cs typeface="Calibri Light" panose="020F0302020204030204" pitchFamily="34" charset="0"/>
              </a:rPr>
              <a:t>totalt</a:t>
            </a:r>
          </a:p>
          <a:p>
            <a:pPr algn="ctr"/>
            <a:r>
              <a:rPr lang="nb-NO" b="1" dirty="0">
                <a:solidFill>
                  <a:srgbClr val="5D95B3"/>
                </a:solidFill>
                <a:latin typeface="Calibri Light" panose="020F0302020204030204" pitchFamily="34" charset="0"/>
                <a:cs typeface="Calibri Light" panose="020F0302020204030204" pitchFamily="34" charset="0"/>
              </a:rPr>
              <a:t>8 616</a:t>
            </a:r>
          </a:p>
          <a:p>
            <a:pPr algn="ctr"/>
            <a:r>
              <a:rPr lang="nb-NO" sz="1200" b="1" dirty="0" err="1">
                <a:solidFill>
                  <a:schemeClr val="bg1">
                    <a:lumMod val="50000"/>
                  </a:schemeClr>
                </a:solidFill>
                <a:latin typeface="Calibri Light" panose="020F0302020204030204" pitchFamily="34" charset="0"/>
                <a:cs typeface="Calibri Light" panose="020F0302020204030204" pitchFamily="34" charset="0"/>
              </a:rPr>
              <a:t>mill</a:t>
            </a:r>
            <a:r>
              <a:rPr lang="nb-NO" sz="1200" b="1" dirty="0">
                <a:solidFill>
                  <a:schemeClr val="bg1">
                    <a:lumMod val="50000"/>
                  </a:schemeClr>
                </a:solidFill>
                <a:latin typeface="Calibri Light" panose="020F0302020204030204" pitchFamily="34" charset="0"/>
                <a:cs typeface="Calibri Light" panose="020F0302020204030204" pitchFamily="34" charset="0"/>
              </a:rPr>
              <a:t> NOK</a:t>
            </a:r>
          </a:p>
        </p:txBody>
      </p:sp>
    </p:spTree>
    <p:extLst>
      <p:ext uri="{BB962C8B-B14F-4D97-AF65-F5344CB8AC3E}">
        <p14:creationId xmlns:p14="http://schemas.microsoft.com/office/powerpoint/2010/main" val="247512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434C2-437A-4F49-9BD0-2CBD56DEF7EC}"/>
              </a:ext>
            </a:extLst>
          </p:cNvPr>
          <p:cNvSpPr txBox="1">
            <a:spLocks/>
          </p:cNvSpPr>
          <p:nvPr/>
        </p:nvSpPr>
        <p:spPr>
          <a:xfrm>
            <a:off x="384608" y="388254"/>
            <a:ext cx="8221287" cy="456618"/>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2800" dirty="0">
                <a:solidFill>
                  <a:srgbClr val="B0B3B6"/>
                </a:solidFill>
              </a:rPr>
              <a:t>Norsk </a:t>
            </a:r>
            <a:r>
              <a:rPr lang="nb-NO" sz="2800" dirty="0">
                <a:solidFill>
                  <a:srgbClr val="5D95B3"/>
                </a:solidFill>
              </a:rPr>
              <a:t>eksport av sjømat </a:t>
            </a:r>
            <a:r>
              <a:rPr lang="nb-NO" sz="2800" dirty="0">
                <a:solidFill>
                  <a:srgbClr val="B0B3B6"/>
                </a:solidFill>
              </a:rPr>
              <a:t>totalt </a:t>
            </a:r>
            <a:r>
              <a:rPr lang="nb-NO" sz="2800" dirty="0">
                <a:solidFill>
                  <a:srgbClr val="5D95B3"/>
                </a:solidFill>
              </a:rPr>
              <a:t>per art </a:t>
            </a:r>
            <a:r>
              <a:rPr lang="nb-NO" sz="2800" dirty="0">
                <a:solidFill>
                  <a:srgbClr val="B0B3B6"/>
                </a:solidFill>
              </a:rPr>
              <a:t>for </a:t>
            </a:r>
            <a:r>
              <a:rPr lang="nb-NO" sz="2800" dirty="0">
                <a:solidFill>
                  <a:srgbClr val="5D95B3"/>
                </a:solidFill>
              </a:rPr>
              <a:t>januar 2019</a:t>
            </a:r>
          </a:p>
        </p:txBody>
      </p:sp>
      <p:sp>
        <p:nvSpPr>
          <p:cNvPr id="9" name="Title 1">
            <a:extLst>
              <a:ext uri="{FF2B5EF4-FFF2-40B4-BE49-F238E27FC236}">
                <a16:creationId xmlns:a16="http://schemas.microsoft.com/office/drawing/2014/main" id="{C3FD17F0-F2BC-8F41-870A-E8E1E370816D}"/>
              </a:ext>
            </a:extLst>
          </p:cNvPr>
          <p:cNvSpPr txBox="1">
            <a:spLocks/>
          </p:cNvSpPr>
          <p:nvPr/>
        </p:nvSpPr>
        <p:spPr>
          <a:xfrm>
            <a:off x="5407573" y="801864"/>
            <a:ext cx="3304692" cy="372825"/>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1800" dirty="0">
                <a:solidFill>
                  <a:schemeClr val="bg1">
                    <a:lumMod val="85000"/>
                  </a:schemeClr>
                </a:solidFill>
              </a:rPr>
              <a:t>tall hentet fra Norges sjømatråd</a:t>
            </a:r>
          </a:p>
        </p:txBody>
      </p:sp>
      <p:pic>
        <p:nvPicPr>
          <p:cNvPr id="4" name="Picture 3">
            <a:extLst>
              <a:ext uri="{FF2B5EF4-FFF2-40B4-BE49-F238E27FC236}">
                <a16:creationId xmlns:a16="http://schemas.microsoft.com/office/drawing/2014/main" id="{2A0A6BEB-B194-5948-9C21-975FDF9800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3115" y="1625280"/>
            <a:ext cx="2133600" cy="2654300"/>
          </a:xfrm>
          <a:prstGeom prst="rect">
            <a:avLst/>
          </a:prstGeom>
        </p:spPr>
      </p:pic>
      <p:pic>
        <p:nvPicPr>
          <p:cNvPr id="5" name="Picture 4">
            <a:extLst>
              <a:ext uri="{FF2B5EF4-FFF2-40B4-BE49-F238E27FC236}">
                <a16:creationId xmlns:a16="http://schemas.microsoft.com/office/drawing/2014/main" id="{A2C08564-57B2-D142-BC93-DFE5DADEDA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3787" y="1625280"/>
            <a:ext cx="2133600" cy="2654300"/>
          </a:xfrm>
          <a:prstGeom prst="rect">
            <a:avLst/>
          </a:prstGeom>
        </p:spPr>
      </p:pic>
      <p:pic>
        <p:nvPicPr>
          <p:cNvPr id="3" name="Picture 2">
            <a:extLst>
              <a:ext uri="{FF2B5EF4-FFF2-40B4-BE49-F238E27FC236}">
                <a16:creationId xmlns:a16="http://schemas.microsoft.com/office/drawing/2014/main" id="{3CF34AFF-0C95-2846-B5D9-4C5B8614E8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8551" y="1625280"/>
            <a:ext cx="3136900" cy="2895600"/>
          </a:xfrm>
          <a:prstGeom prst="rect">
            <a:avLst/>
          </a:prstGeom>
        </p:spPr>
      </p:pic>
      <p:pic>
        <p:nvPicPr>
          <p:cNvPr id="6" name="Picture 5">
            <a:extLst>
              <a:ext uri="{FF2B5EF4-FFF2-40B4-BE49-F238E27FC236}">
                <a16:creationId xmlns:a16="http://schemas.microsoft.com/office/drawing/2014/main" id="{6111793A-9555-B745-85CC-6F81B99C1C0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68551" y="1625280"/>
            <a:ext cx="2832100" cy="2882900"/>
          </a:xfrm>
          <a:prstGeom prst="rect">
            <a:avLst/>
          </a:prstGeom>
        </p:spPr>
      </p:pic>
    </p:spTree>
    <p:extLst>
      <p:ext uri="{BB962C8B-B14F-4D97-AF65-F5344CB8AC3E}">
        <p14:creationId xmlns:p14="http://schemas.microsoft.com/office/powerpoint/2010/main" val="15726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5EC16F-1D4E-4F4B-BD9A-A2A1A392BC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9706" y="1536593"/>
            <a:ext cx="6411090" cy="2947496"/>
          </a:xfrm>
          <a:prstGeom prst="rect">
            <a:avLst/>
          </a:prstGeom>
        </p:spPr>
      </p:pic>
      <p:sp>
        <p:nvSpPr>
          <p:cNvPr id="2" name="Title 1">
            <a:extLst>
              <a:ext uri="{FF2B5EF4-FFF2-40B4-BE49-F238E27FC236}">
                <a16:creationId xmlns:a16="http://schemas.microsoft.com/office/drawing/2014/main" id="{758434C2-437A-4F49-9BD0-2CBD56DEF7EC}"/>
              </a:ext>
            </a:extLst>
          </p:cNvPr>
          <p:cNvSpPr txBox="1">
            <a:spLocks/>
          </p:cNvSpPr>
          <p:nvPr/>
        </p:nvSpPr>
        <p:spPr>
          <a:xfrm>
            <a:off x="384608" y="388254"/>
            <a:ext cx="8221287" cy="456618"/>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2800" dirty="0">
                <a:solidFill>
                  <a:srgbClr val="B0B3B6"/>
                </a:solidFill>
              </a:rPr>
              <a:t>Norsk </a:t>
            </a:r>
            <a:r>
              <a:rPr lang="nb-NO" sz="2800" dirty="0">
                <a:solidFill>
                  <a:srgbClr val="5D95B3"/>
                </a:solidFill>
              </a:rPr>
              <a:t>eksport av sjømat </a:t>
            </a:r>
            <a:r>
              <a:rPr lang="nb-NO" sz="2800" dirty="0">
                <a:solidFill>
                  <a:srgbClr val="B0B3B6"/>
                </a:solidFill>
              </a:rPr>
              <a:t>totalt </a:t>
            </a:r>
            <a:r>
              <a:rPr lang="nb-NO" sz="2800" dirty="0">
                <a:solidFill>
                  <a:srgbClr val="5D95B3"/>
                </a:solidFill>
              </a:rPr>
              <a:t>per art </a:t>
            </a:r>
            <a:r>
              <a:rPr lang="nb-NO" sz="2800" dirty="0">
                <a:solidFill>
                  <a:srgbClr val="B0B3B6"/>
                </a:solidFill>
              </a:rPr>
              <a:t>for </a:t>
            </a:r>
            <a:r>
              <a:rPr lang="nb-NO" sz="2800" dirty="0">
                <a:solidFill>
                  <a:srgbClr val="5D95B3"/>
                </a:solidFill>
              </a:rPr>
              <a:t>januar 2019</a:t>
            </a:r>
          </a:p>
        </p:txBody>
      </p:sp>
      <p:sp>
        <p:nvSpPr>
          <p:cNvPr id="9" name="Title 1">
            <a:extLst>
              <a:ext uri="{FF2B5EF4-FFF2-40B4-BE49-F238E27FC236}">
                <a16:creationId xmlns:a16="http://schemas.microsoft.com/office/drawing/2014/main" id="{C3FD17F0-F2BC-8F41-870A-E8E1E370816D}"/>
              </a:ext>
            </a:extLst>
          </p:cNvPr>
          <p:cNvSpPr txBox="1">
            <a:spLocks/>
          </p:cNvSpPr>
          <p:nvPr/>
        </p:nvSpPr>
        <p:spPr>
          <a:xfrm>
            <a:off x="5407573" y="801864"/>
            <a:ext cx="3304692" cy="372825"/>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1800" dirty="0">
                <a:solidFill>
                  <a:schemeClr val="bg1">
                    <a:lumMod val="85000"/>
                  </a:schemeClr>
                </a:solidFill>
              </a:rPr>
              <a:t>tall hentet fra Norges sjømatråd</a:t>
            </a:r>
          </a:p>
        </p:txBody>
      </p:sp>
    </p:spTree>
    <p:extLst>
      <p:ext uri="{BB962C8B-B14F-4D97-AF65-F5344CB8AC3E}">
        <p14:creationId xmlns:p14="http://schemas.microsoft.com/office/powerpoint/2010/main" val="138272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A30443-B519-CF4F-8DC9-7EDF5C476B23}"/>
              </a:ext>
            </a:extLst>
          </p:cNvPr>
          <p:cNvSpPr txBox="1"/>
          <p:nvPr/>
        </p:nvSpPr>
        <p:spPr>
          <a:xfrm>
            <a:off x="0" y="2157045"/>
            <a:ext cx="9144000" cy="830997"/>
          </a:xfrm>
          <a:prstGeom prst="rect">
            <a:avLst/>
          </a:prstGeom>
          <a:noFill/>
        </p:spPr>
        <p:txBody>
          <a:bodyPr wrap="square" rtlCol="0">
            <a:spAutoFit/>
          </a:bodyPr>
          <a:lstStyle/>
          <a:p>
            <a:pPr algn="ctr"/>
            <a:r>
              <a:rPr lang="nb-NO" sz="4800" dirty="0">
                <a:latin typeface="Bradley Hand ITC" panose="03070402050302030203" pitchFamily="66" charset="77"/>
              </a:rPr>
              <a:t>Rydd opp visualiseringen</a:t>
            </a:r>
          </a:p>
        </p:txBody>
      </p:sp>
    </p:spTree>
    <p:extLst>
      <p:ext uri="{BB962C8B-B14F-4D97-AF65-F5344CB8AC3E}">
        <p14:creationId xmlns:p14="http://schemas.microsoft.com/office/powerpoint/2010/main" val="217518975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480AAD-E810-DC41-87C4-92A806B7A3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12031" y="0"/>
            <a:ext cx="3431969" cy="5147944"/>
          </a:xfrm>
          <a:prstGeom prst="rect">
            <a:avLst/>
          </a:prstGeom>
        </p:spPr>
      </p:pic>
      <p:pic>
        <p:nvPicPr>
          <p:cNvPr id="6" name="Picture 5">
            <a:extLst>
              <a:ext uri="{FF2B5EF4-FFF2-40B4-BE49-F238E27FC236}">
                <a16:creationId xmlns:a16="http://schemas.microsoft.com/office/drawing/2014/main" id="{78C7107E-9236-5148-8B74-B41AC47A28E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42071" y="-1"/>
            <a:ext cx="1068778" cy="2633773"/>
          </a:xfrm>
          <a:prstGeom prst="rect">
            <a:avLst/>
          </a:prstGeom>
        </p:spPr>
      </p:pic>
      <p:sp>
        <p:nvSpPr>
          <p:cNvPr id="2" name="Oval Callout 1">
            <a:extLst>
              <a:ext uri="{FF2B5EF4-FFF2-40B4-BE49-F238E27FC236}">
                <a16:creationId xmlns:a16="http://schemas.microsoft.com/office/drawing/2014/main" id="{5F57FA2F-7A81-F644-8380-32F8A9CF0CA6}"/>
              </a:ext>
            </a:extLst>
          </p:cNvPr>
          <p:cNvSpPr/>
          <p:nvPr/>
        </p:nvSpPr>
        <p:spPr>
          <a:xfrm>
            <a:off x="130630" y="153894"/>
            <a:ext cx="5878290" cy="3551208"/>
          </a:xfrm>
          <a:prstGeom prst="wedgeEllipseCallout">
            <a:avLst>
              <a:gd name="adj1" fmla="val 77009"/>
              <a:gd name="adj2" fmla="val 30408"/>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b="1" dirty="0">
                <a:solidFill>
                  <a:schemeClr val="accent1">
                    <a:lumMod val="60000"/>
                    <a:lumOff val="40000"/>
                  </a:schemeClr>
                </a:solidFill>
                <a:latin typeface="Bradley Hand ITC" panose="03070402050302030203" pitchFamily="66" charset="77"/>
              </a:rPr>
              <a:t>Du vet at det er perfekt,</a:t>
            </a:r>
          </a:p>
          <a:p>
            <a:pPr algn="ctr"/>
            <a:r>
              <a:rPr lang="nb-NO" sz="3200" b="1" dirty="0">
                <a:solidFill>
                  <a:schemeClr val="accent1">
                    <a:lumMod val="60000"/>
                    <a:lumOff val="40000"/>
                  </a:schemeClr>
                </a:solidFill>
                <a:latin typeface="Bradley Hand ITC" panose="03070402050302030203" pitchFamily="66" charset="77"/>
              </a:rPr>
              <a:t>ikke når du ikke har mer å legge til, </a:t>
            </a:r>
          </a:p>
          <a:p>
            <a:pPr algn="ctr"/>
            <a:r>
              <a:rPr lang="nb-NO" sz="3200" b="1" dirty="0">
                <a:solidFill>
                  <a:schemeClr val="accent1">
                    <a:lumMod val="60000"/>
                    <a:lumOff val="40000"/>
                  </a:schemeClr>
                </a:solidFill>
                <a:latin typeface="Bradley Hand ITC" panose="03070402050302030203" pitchFamily="66" charset="77"/>
              </a:rPr>
              <a:t>men når det ikke er mer du kan ta bort.</a:t>
            </a:r>
          </a:p>
        </p:txBody>
      </p:sp>
    </p:spTree>
    <p:extLst>
      <p:ext uri="{BB962C8B-B14F-4D97-AF65-F5344CB8AC3E}">
        <p14:creationId xmlns:p14="http://schemas.microsoft.com/office/powerpoint/2010/main" val="2774978171"/>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FEEB3-F4ED-BC4B-800E-E3D10D6A5A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150" y="572294"/>
            <a:ext cx="7759700" cy="4000500"/>
          </a:xfrm>
          <a:prstGeom prst="rect">
            <a:avLst/>
          </a:prstGeom>
        </p:spPr>
      </p:pic>
      <p:sp>
        <p:nvSpPr>
          <p:cNvPr id="4" name="Line Callout 2 3">
            <a:extLst>
              <a:ext uri="{FF2B5EF4-FFF2-40B4-BE49-F238E27FC236}">
                <a16:creationId xmlns:a16="http://schemas.microsoft.com/office/drawing/2014/main" id="{15D2CFBC-5A37-BF4A-B59B-9DBA506EEEE6}"/>
              </a:ext>
            </a:extLst>
          </p:cNvPr>
          <p:cNvSpPr/>
          <p:nvPr/>
        </p:nvSpPr>
        <p:spPr>
          <a:xfrm>
            <a:off x="7379297" y="424201"/>
            <a:ext cx="1395247" cy="760976"/>
          </a:xfrm>
          <a:prstGeom prst="borderCallout2">
            <a:avLst>
              <a:gd name="adj1" fmla="val 113519"/>
              <a:gd name="adj2" fmla="val 93002"/>
              <a:gd name="adj3" fmla="val 244850"/>
              <a:gd name="adj4" fmla="val 93366"/>
              <a:gd name="adj5" fmla="val 263403"/>
              <a:gd name="adj6" fmla="val 80831"/>
            </a:avLst>
          </a:prstGeom>
          <a:solidFill>
            <a:srgbClr val="FFFED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bg1">
                    <a:lumMod val="50000"/>
                  </a:schemeClr>
                </a:solidFill>
              </a:rPr>
              <a:t>fjern rammen rundt grafen</a:t>
            </a:r>
          </a:p>
        </p:txBody>
      </p:sp>
      <p:sp>
        <p:nvSpPr>
          <p:cNvPr id="5" name="Hexagon 4">
            <a:extLst>
              <a:ext uri="{FF2B5EF4-FFF2-40B4-BE49-F238E27FC236}">
                <a16:creationId xmlns:a16="http://schemas.microsoft.com/office/drawing/2014/main" id="{0A7C70F5-E032-4744-9096-23741E96C0F0}"/>
              </a:ext>
            </a:extLst>
          </p:cNvPr>
          <p:cNvSpPr/>
          <p:nvPr/>
        </p:nvSpPr>
        <p:spPr>
          <a:xfrm>
            <a:off x="7176289" y="351187"/>
            <a:ext cx="331074" cy="285409"/>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600" b="1" dirty="0">
                <a:solidFill>
                  <a:schemeClr val="bg1">
                    <a:lumMod val="50000"/>
                  </a:schemeClr>
                </a:solidFill>
                <a:latin typeface="Bradley Hand ITC" panose="03070402050302030203" pitchFamily="66" charset="77"/>
              </a:rPr>
              <a:t>1</a:t>
            </a:r>
          </a:p>
        </p:txBody>
      </p:sp>
    </p:spTree>
    <p:extLst>
      <p:ext uri="{BB962C8B-B14F-4D97-AF65-F5344CB8AC3E}">
        <p14:creationId xmlns:p14="http://schemas.microsoft.com/office/powerpoint/2010/main" val="417154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693D72-CD9E-604D-9182-E5964AB9CA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4850" y="584994"/>
            <a:ext cx="7734300" cy="3975100"/>
          </a:xfrm>
          <a:prstGeom prst="rect">
            <a:avLst/>
          </a:prstGeom>
        </p:spPr>
      </p:pic>
      <p:sp>
        <p:nvSpPr>
          <p:cNvPr id="3" name="Line Callout 2 2">
            <a:extLst>
              <a:ext uri="{FF2B5EF4-FFF2-40B4-BE49-F238E27FC236}">
                <a16:creationId xmlns:a16="http://schemas.microsoft.com/office/drawing/2014/main" id="{BEC625E8-BC86-1647-BAB5-4C256317295E}"/>
              </a:ext>
            </a:extLst>
          </p:cNvPr>
          <p:cNvSpPr/>
          <p:nvPr/>
        </p:nvSpPr>
        <p:spPr>
          <a:xfrm>
            <a:off x="6012410" y="414773"/>
            <a:ext cx="1395247" cy="760976"/>
          </a:xfrm>
          <a:prstGeom prst="borderCallout2">
            <a:avLst>
              <a:gd name="adj1" fmla="val 42908"/>
              <a:gd name="adj2" fmla="val 104488"/>
              <a:gd name="adj3" fmla="val 47885"/>
              <a:gd name="adj4" fmla="val 128499"/>
              <a:gd name="adj5" fmla="val 123421"/>
              <a:gd name="adj6" fmla="val 138260"/>
            </a:avLst>
          </a:prstGeom>
          <a:solidFill>
            <a:srgbClr val="FFFED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bg1">
                    <a:lumMod val="50000"/>
                  </a:schemeClr>
                </a:solidFill>
              </a:rPr>
              <a:t>fjern rutenettet</a:t>
            </a:r>
          </a:p>
          <a:p>
            <a:pPr algn="ctr"/>
            <a:r>
              <a:rPr lang="nb-NO" sz="1200" dirty="0">
                <a:solidFill>
                  <a:schemeClr val="bg1">
                    <a:lumMod val="50000"/>
                  </a:schemeClr>
                </a:solidFill>
              </a:rPr>
              <a:t>bak grafen</a:t>
            </a:r>
          </a:p>
        </p:txBody>
      </p:sp>
      <p:sp>
        <p:nvSpPr>
          <p:cNvPr id="4" name="Hexagon 3">
            <a:extLst>
              <a:ext uri="{FF2B5EF4-FFF2-40B4-BE49-F238E27FC236}">
                <a16:creationId xmlns:a16="http://schemas.microsoft.com/office/drawing/2014/main" id="{40A44460-C361-F04B-9476-8ADEDB0125AB}"/>
              </a:ext>
            </a:extLst>
          </p:cNvPr>
          <p:cNvSpPr/>
          <p:nvPr/>
        </p:nvSpPr>
        <p:spPr>
          <a:xfrm>
            <a:off x="5809402" y="341759"/>
            <a:ext cx="331074" cy="285409"/>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600" b="1" dirty="0">
                <a:solidFill>
                  <a:schemeClr val="bg1">
                    <a:lumMod val="50000"/>
                  </a:schemeClr>
                </a:solidFill>
                <a:latin typeface="Bradley Hand ITC" panose="03070402050302030203" pitchFamily="66" charset="77"/>
              </a:rPr>
              <a:t>2</a:t>
            </a:r>
          </a:p>
        </p:txBody>
      </p:sp>
    </p:spTree>
    <p:extLst>
      <p:ext uri="{BB962C8B-B14F-4D97-AF65-F5344CB8AC3E}">
        <p14:creationId xmlns:p14="http://schemas.microsoft.com/office/powerpoint/2010/main" val="196577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C14A7A-13E8-DF4E-92A3-5841D86B21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500" y="578644"/>
            <a:ext cx="7747000" cy="3987800"/>
          </a:xfrm>
          <a:prstGeom prst="rect">
            <a:avLst/>
          </a:prstGeom>
        </p:spPr>
      </p:pic>
      <p:sp>
        <p:nvSpPr>
          <p:cNvPr id="3" name="Line Callout 2 2">
            <a:extLst>
              <a:ext uri="{FF2B5EF4-FFF2-40B4-BE49-F238E27FC236}">
                <a16:creationId xmlns:a16="http://schemas.microsoft.com/office/drawing/2014/main" id="{8BC64245-FEE7-AC44-A25D-E6E10BA01048}"/>
              </a:ext>
            </a:extLst>
          </p:cNvPr>
          <p:cNvSpPr/>
          <p:nvPr/>
        </p:nvSpPr>
        <p:spPr>
          <a:xfrm>
            <a:off x="461915" y="291123"/>
            <a:ext cx="2156927" cy="575041"/>
          </a:xfrm>
          <a:prstGeom prst="borderCallout2">
            <a:avLst>
              <a:gd name="adj1" fmla="val 118317"/>
              <a:gd name="adj2" fmla="val 62969"/>
              <a:gd name="adj3" fmla="val 182309"/>
              <a:gd name="adj4" fmla="val 61193"/>
              <a:gd name="adj5" fmla="val 203748"/>
              <a:gd name="adj6" fmla="val 53036"/>
            </a:avLst>
          </a:prstGeom>
          <a:solidFill>
            <a:srgbClr val="FFFED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bg1">
                    <a:lumMod val="50000"/>
                  </a:schemeClr>
                </a:solidFill>
              </a:rPr>
              <a:t>endre enheten på y-aksen til millioner og legg til tittel</a:t>
            </a:r>
          </a:p>
        </p:txBody>
      </p:sp>
      <p:sp>
        <p:nvSpPr>
          <p:cNvPr id="4" name="Hexagon 3">
            <a:extLst>
              <a:ext uri="{FF2B5EF4-FFF2-40B4-BE49-F238E27FC236}">
                <a16:creationId xmlns:a16="http://schemas.microsoft.com/office/drawing/2014/main" id="{336FA220-A24B-6942-B528-28270DE12A95}"/>
              </a:ext>
            </a:extLst>
          </p:cNvPr>
          <p:cNvSpPr/>
          <p:nvPr/>
        </p:nvSpPr>
        <p:spPr>
          <a:xfrm>
            <a:off x="268097" y="195553"/>
            <a:ext cx="331074" cy="285409"/>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600" b="1" dirty="0">
                <a:solidFill>
                  <a:schemeClr val="bg1">
                    <a:lumMod val="50000"/>
                  </a:schemeClr>
                </a:solidFill>
                <a:latin typeface="Bradley Hand ITC" panose="03070402050302030203" pitchFamily="66" charset="77"/>
              </a:rPr>
              <a:t>3</a:t>
            </a:r>
          </a:p>
        </p:txBody>
      </p:sp>
    </p:spTree>
    <p:extLst>
      <p:ext uri="{BB962C8B-B14F-4D97-AF65-F5344CB8AC3E}">
        <p14:creationId xmlns:p14="http://schemas.microsoft.com/office/powerpoint/2010/main" val="45537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24CE70-F04E-FB40-A599-FDF2C5A3D4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500" y="578644"/>
            <a:ext cx="7747000" cy="3987800"/>
          </a:xfrm>
          <a:prstGeom prst="rect">
            <a:avLst/>
          </a:prstGeom>
        </p:spPr>
      </p:pic>
      <p:sp>
        <p:nvSpPr>
          <p:cNvPr id="3" name="Line Callout 2 2">
            <a:extLst>
              <a:ext uri="{FF2B5EF4-FFF2-40B4-BE49-F238E27FC236}">
                <a16:creationId xmlns:a16="http://schemas.microsoft.com/office/drawing/2014/main" id="{69755AD0-BADD-9B45-9701-DE992ABED4BB}"/>
              </a:ext>
            </a:extLst>
          </p:cNvPr>
          <p:cNvSpPr/>
          <p:nvPr/>
        </p:nvSpPr>
        <p:spPr>
          <a:xfrm>
            <a:off x="6749593" y="4410636"/>
            <a:ext cx="2156927" cy="575041"/>
          </a:xfrm>
          <a:prstGeom prst="borderCallout2">
            <a:avLst>
              <a:gd name="adj1" fmla="val 64219"/>
              <a:gd name="adj2" fmla="val -5648"/>
              <a:gd name="adj3" fmla="val 46245"/>
              <a:gd name="adj4" fmla="val -23594"/>
              <a:gd name="adj5" fmla="val -24118"/>
              <a:gd name="adj6" fmla="val -27818"/>
            </a:avLst>
          </a:prstGeom>
          <a:solidFill>
            <a:srgbClr val="FFFED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bg1">
                    <a:lumMod val="50000"/>
                  </a:schemeClr>
                </a:solidFill>
              </a:rPr>
              <a:t>rydde opp x-aksen ved å gjøre år til en super kategori</a:t>
            </a:r>
          </a:p>
        </p:txBody>
      </p:sp>
      <p:sp>
        <p:nvSpPr>
          <p:cNvPr id="4" name="Hexagon 3">
            <a:extLst>
              <a:ext uri="{FF2B5EF4-FFF2-40B4-BE49-F238E27FC236}">
                <a16:creationId xmlns:a16="http://schemas.microsoft.com/office/drawing/2014/main" id="{93BA0654-A164-5441-9DD4-F4A15949B3E5}"/>
              </a:ext>
            </a:extLst>
          </p:cNvPr>
          <p:cNvSpPr/>
          <p:nvPr/>
        </p:nvSpPr>
        <p:spPr>
          <a:xfrm>
            <a:off x="6555775" y="4315066"/>
            <a:ext cx="331074" cy="285409"/>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600" b="1" dirty="0">
                <a:solidFill>
                  <a:schemeClr val="bg1">
                    <a:lumMod val="50000"/>
                  </a:schemeClr>
                </a:solidFill>
                <a:latin typeface="Bradley Hand ITC" panose="03070402050302030203" pitchFamily="66" charset="77"/>
              </a:rPr>
              <a:t>4</a:t>
            </a:r>
          </a:p>
        </p:txBody>
      </p:sp>
    </p:spTree>
    <p:extLst>
      <p:ext uri="{BB962C8B-B14F-4D97-AF65-F5344CB8AC3E}">
        <p14:creationId xmlns:p14="http://schemas.microsoft.com/office/powerpoint/2010/main" val="29184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546EB0-FE75-EF42-9182-A2E70115C6F9}"/>
              </a:ext>
            </a:extLst>
          </p:cNvPr>
          <p:cNvSpPr txBox="1">
            <a:spLocks/>
          </p:cNvSpPr>
          <p:nvPr/>
        </p:nvSpPr>
        <p:spPr>
          <a:xfrm>
            <a:off x="664234" y="516220"/>
            <a:ext cx="8479766" cy="456618"/>
          </a:xfrm>
          <a:prstGeom prst="rect">
            <a:avLst/>
          </a:prstGeom>
        </p:spPr>
        <p:txBody>
          <a:bodyPr/>
          <a:lstStyle>
            <a:lvl1pPr algn="l" defTabSz="685800" rtl="0" eaLnBrk="1" latinLnBrk="0" hangingPunct="1">
              <a:lnSpc>
                <a:spcPct val="100000"/>
              </a:lnSpc>
              <a:spcBef>
                <a:spcPct val="0"/>
              </a:spcBef>
              <a:buNone/>
              <a:defRPr sz="3300" kern="1200">
                <a:solidFill>
                  <a:schemeClr val="tx1"/>
                </a:solidFill>
                <a:latin typeface="+mj-lt"/>
                <a:ea typeface="+mj-ea"/>
                <a:cs typeface="+mj-cs"/>
              </a:defRPr>
            </a:lvl1pPr>
          </a:lstStyle>
          <a:p>
            <a:r>
              <a:rPr lang="nb-NO" sz="2400" dirty="0">
                <a:solidFill>
                  <a:srgbClr val="5D95B3"/>
                </a:solidFill>
              </a:rPr>
              <a:t>Dårlige diagrammer </a:t>
            </a:r>
            <a:r>
              <a:rPr lang="nb-NO" sz="2400" dirty="0">
                <a:solidFill>
                  <a:srgbClr val="B0B3B6"/>
                </a:solidFill>
              </a:rPr>
              <a:t>finnes overalt</a:t>
            </a:r>
            <a:endParaRPr lang="nb-NO" sz="2400" dirty="0">
              <a:solidFill>
                <a:srgbClr val="5D95B3"/>
              </a:solidFill>
            </a:endParaRPr>
          </a:p>
          <a:p>
            <a:pPr algn="ctr"/>
            <a:endParaRPr lang="nb-NO" sz="2800" dirty="0">
              <a:solidFill>
                <a:srgbClr val="B0B3B6"/>
              </a:solidFill>
            </a:endParaRPr>
          </a:p>
        </p:txBody>
      </p:sp>
      <p:sp>
        <p:nvSpPr>
          <p:cNvPr id="6" name="Right Arrow 5">
            <a:extLst>
              <a:ext uri="{FF2B5EF4-FFF2-40B4-BE49-F238E27FC236}">
                <a16:creationId xmlns:a16="http://schemas.microsoft.com/office/drawing/2014/main" id="{30AF3B01-D168-5749-96C9-436E6319B856}"/>
              </a:ext>
            </a:extLst>
          </p:cNvPr>
          <p:cNvSpPr/>
          <p:nvPr/>
        </p:nvSpPr>
        <p:spPr>
          <a:xfrm>
            <a:off x="2623856" y="1888288"/>
            <a:ext cx="558239" cy="1223889"/>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A8496CC5-11C6-2D4C-B72A-46C518FA2AF3}"/>
              </a:ext>
            </a:extLst>
          </p:cNvPr>
          <p:cNvSpPr/>
          <p:nvPr/>
        </p:nvSpPr>
        <p:spPr>
          <a:xfrm>
            <a:off x="766375" y="4169973"/>
            <a:ext cx="7613387" cy="50993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bg1">
                    <a:lumMod val="95000"/>
                  </a:schemeClr>
                </a:solidFill>
              </a:rPr>
              <a:t>Ingen lærer oss hvordan vi forteller historier med tall</a:t>
            </a:r>
          </a:p>
        </p:txBody>
      </p:sp>
      <p:pic>
        <p:nvPicPr>
          <p:cNvPr id="4" name="Picture 3" descr="A picture containing text, book&#13;&#10;&#13;&#10;Description automatically generated">
            <a:extLst>
              <a:ext uri="{FF2B5EF4-FFF2-40B4-BE49-F238E27FC236}">
                <a16:creationId xmlns:a16="http://schemas.microsoft.com/office/drawing/2014/main" id="{CA690DF8-E294-3044-A4B4-4560C998BF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6375" y="1272225"/>
            <a:ext cx="1723057" cy="2456018"/>
          </a:xfrm>
          <a:prstGeom prst="rect">
            <a:avLst/>
          </a:prstGeom>
        </p:spPr>
      </p:pic>
      <p:sp>
        <p:nvSpPr>
          <p:cNvPr id="13" name="Right Arrow 12">
            <a:extLst>
              <a:ext uri="{FF2B5EF4-FFF2-40B4-BE49-F238E27FC236}">
                <a16:creationId xmlns:a16="http://schemas.microsoft.com/office/drawing/2014/main" id="{9DA13D9D-20F1-8244-B7C9-76980254B627}"/>
              </a:ext>
            </a:extLst>
          </p:cNvPr>
          <p:cNvSpPr/>
          <p:nvPr/>
        </p:nvSpPr>
        <p:spPr>
          <a:xfrm flipH="1">
            <a:off x="4611365" y="1888289"/>
            <a:ext cx="605582" cy="1223889"/>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BA22BE9F-F77A-9E46-A154-12471B4C0807}"/>
              </a:ext>
            </a:extLst>
          </p:cNvPr>
          <p:cNvSpPr/>
          <p:nvPr/>
        </p:nvSpPr>
        <p:spPr>
          <a:xfrm>
            <a:off x="3234946" y="779033"/>
            <a:ext cx="1271813" cy="3770263"/>
          </a:xfrm>
          <a:prstGeom prst="rect">
            <a:avLst/>
          </a:prstGeom>
        </p:spPr>
        <p:txBody>
          <a:bodyPr wrap="square">
            <a:spAutoFit/>
          </a:bodyPr>
          <a:lstStyle/>
          <a:p>
            <a:r>
              <a:rPr lang="nb-NO" sz="23900" dirty="0">
                <a:solidFill>
                  <a:schemeClr val="bg1">
                    <a:lumMod val="50000"/>
                  </a:schemeClr>
                </a:solidFill>
                <a:latin typeface="Bradley Hand ITC" panose="03070402050302030203" pitchFamily="66" charset="77"/>
              </a:rPr>
              <a:t>?</a:t>
            </a:r>
          </a:p>
        </p:txBody>
      </p:sp>
      <p:pic>
        <p:nvPicPr>
          <p:cNvPr id="15" name="Picture 14" descr="A blackboard sign with black text&#13;&#10;&#13;&#10;Description automatically generated">
            <a:extLst>
              <a:ext uri="{FF2B5EF4-FFF2-40B4-BE49-F238E27FC236}">
                <a16:creationId xmlns:a16="http://schemas.microsoft.com/office/drawing/2014/main" id="{D6A153B2-AAED-5D4B-8302-4657212308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51372" y="1689058"/>
            <a:ext cx="3028390" cy="1622352"/>
          </a:xfrm>
          <a:prstGeom prst="rect">
            <a:avLst/>
          </a:prstGeom>
        </p:spPr>
      </p:pic>
    </p:spTree>
    <p:extLst>
      <p:ext uri="{BB962C8B-B14F-4D97-AF65-F5344CB8AC3E}">
        <p14:creationId xmlns:p14="http://schemas.microsoft.com/office/powerpoint/2010/main" val="276582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BE9889-92A9-024D-A1EB-9591265E40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500" y="578644"/>
            <a:ext cx="7747000" cy="3987800"/>
          </a:xfrm>
          <a:prstGeom prst="rect">
            <a:avLst/>
          </a:prstGeom>
        </p:spPr>
      </p:pic>
      <p:sp>
        <p:nvSpPr>
          <p:cNvPr id="3" name="Line Callout 2 2">
            <a:extLst>
              <a:ext uri="{FF2B5EF4-FFF2-40B4-BE49-F238E27FC236}">
                <a16:creationId xmlns:a16="http://schemas.microsoft.com/office/drawing/2014/main" id="{BCFAF375-1298-8A43-845B-0D27752871DA}"/>
              </a:ext>
            </a:extLst>
          </p:cNvPr>
          <p:cNvSpPr/>
          <p:nvPr/>
        </p:nvSpPr>
        <p:spPr>
          <a:xfrm>
            <a:off x="6598766" y="225134"/>
            <a:ext cx="2036188" cy="575041"/>
          </a:xfrm>
          <a:prstGeom prst="borderCallout2">
            <a:avLst>
              <a:gd name="adj1" fmla="val 64219"/>
              <a:gd name="adj2" fmla="val -5648"/>
              <a:gd name="adj3" fmla="val 64277"/>
              <a:gd name="adj4" fmla="val -27528"/>
              <a:gd name="adj5" fmla="val 95553"/>
              <a:gd name="adj6" fmla="val -42241"/>
            </a:avLst>
          </a:prstGeom>
          <a:solidFill>
            <a:srgbClr val="FFFED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bg1">
                    <a:lumMod val="50000"/>
                  </a:schemeClr>
                </a:solidFill>
              </a:rPr>
              <a:t>venstrestil graftittel og gjør den mer beskrivende</a:t>
            </a:r>
          </a:p>
        </p:txBody>
      </p:sp>
      <p:sp>
        <p:nvSpPr>
          <p:cNvPr id="4" name="Hexagon 3">
            <a:extLst>
              <a:ext uri="{FF2B5EF4-FFF2-40B4-BE49-F238E27FC236}">
                <a16:creationId xmlns:a16="http://schemas.microsoft.com/office/drawing/2014/main" id="{1DBE0642-FB8D-FB46-A00D-D612B35EEAEF}"/>
              </a:ext>
            </a:extLst>
          </p:cNvPr>
          <p:cNvSpPr/>
          <p:nvPr/>
        </p:nvSpPr>
        <p:spPr>
          <a:xfrm>
            <a:off x="6404947" y="129564"/>
            <a:ext cx="331074" cy="285409"/>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600" b="1" dirty="0">
                <a:solidFill>
                  <a:schemeClr val="bg1">
                    <a:lumMod val="50000"/>
                  </a:schemeClr>
                </a:solidFill>
                <a:latin typeface="Bradley Hand ITC" panose="03070402050302030203" pitchFamily="66" charset="77"/>
              </a:rPr>
              <a:t>5</a:t>
            </a:r>
          </a:p>
        </p:txBody>
      </p:sp>
    </p:spTree>
    <p:extLst>
      <p:ext uri="{BB962C8B-B14F-4D97-AF65-F5344CB8AC3E}">
        <p14:creationId xmlns:p14="http://schemas.microsoft.com/office/powerpoint/2010/main" val="197390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CC6348-8F36-A040-AA80-17E05FF50F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500" y="578644"/>
            <a:ext cx="7747000" cy="3987800"/>
          </a:xfrm>
          <a:prstGeom prst="rect">
            <a:avLst/>
          </a:prstGeom>
        </p:spPr>
      </p:pic>
      <p:sp>
        <p:nvSpPr>
          <p:cNvPr id="3" name="Line Callout 2 2">
            <a:extLst>
              <a:ext uri="{FF2B5EF4-FFF2-40B4-BE49-F238E27FC236}">
                <a16:creationId xmlns:a16="http://schemas.microsoft.com/office/drawing/2014/main" id="{BE339045-5514-E74E-B5C5-B52A78F13718}"/>
              </a:ext>
            </a:extLst>
          </p:cNvPr>
          <p:cNvSpPr/>
          <p:nvPr/>
        </p:nvSpPr>
        <p:spPr>
          <a:xfrm>
            <a:off x="6947556" y="674214"/>
            <a:ext cx="1846735" cy="575041"/>
          </a:xfrm>
          <a:prstGeom prst="borderCallout2">
            <a:avLst>
              <a:gd name="adj1" fmla="val 64219"/>
              <a:gd name="adj2" fmla="val -5648"/>
              <a:gd name="adj3" fmla="val 64277"/>
              <a:gd name="adj4" fmla="val -22934"/>
              <a:gd name="adj5" fmla="val 102110"/>
              <a:gd name="adj6" fmla="val -38157"/>
            </a:avLst>
          </a:prstGeom>
          <a:solidFill>
            <a:srgbClr val="FFFED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bg1">
                    <a:lumMod val="50000"/>
                  </a:schemeClr>
                </a:solidFill>
              </a:rPr>
              <a:t>bytt ut alle stolpene med en enkelt linje</a:t>
            </a:r>
          </a:p>
        </p:txBody>
      </p:sp>
      <p:sp>
        <p:nvSpPr>
          <p:cNvPr id="4" name="Hexagon 3">
            <a:extLst>
              <a:ext uri="{FF2B5EF4-FFF2-40B4-BE49-F238E27FC236}">
                <a16:creationId xmlns:a16="http://schemas.microsoft.com/office/drawing/2014/main" id="{DE168951-3090-4941-A27A-DC707A29B1B8}"/>
              </a:ext>
            </a:extLst>
          </p:cNvPr>
          <p:cNvSpPr/>
          <p:nvPr/>
        </p:nvSpPr>
        <p:spPr>
          <a:xfrm>
            <a:off x="6753738" y="578644"/>
            <a:ext cx="331074" cy="285409"/>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600" b="1" dirty="0">
                <a:solidFill>
                  <a:schemeClr val="bg1">
                    <a:lumMod val="50000"/>
                  </a:schemeClr>
                </a:solidFill>
                <a:latin typeface="Bradley Hand ITC" panose="03070402050302030203" pitchFamily="66" charset="77"/>
              </a:rPr>
              <a:t>6</a:t>
            </a:r>
          </a:p>
        </p:txBody>
      </p:sp>
    </p:spTree>
    <p:extLst>
      <p:ext uri="{BB962C8B-B14F-4D97-AF65-F5344CB8AC3E}">
        <p14:creationId xmlns:p14="http://schemas.microsoft.com/office/powerpoint/2010/main" val="426830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70C67B-57A4-2F4D-996D-50DBB72126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500" y="578644"/>
            <a:ext cx="7747000" cy="3987800"/>
          </a:xfrm>
          <a:prstGeom prst="rect">
            <a:avLst/>
          </a:prstGeom>
        </p:spPr>
      </p:pic>
      <p:sp>
        <p:nvSpPr>
          <p:cNvPr id="4" name="Line Callout 2 3">
            <a:extLst>
              <a:ext uri="{FF2B5EF4-FFF2-40B4-BE49-F238E27FC236}">
                <a16:creationId xmlns:a16="http://schemas.microsoft.com/office/drawing/2014/main" id="{7C4B44A0-033B-DC45-A8E4-A5ADEFC07045}"/>
              </a:ext>
            </a:extLst>
          </p:cNvPr>
          <p:cNvSpPr/>
          <p:nvPr/>
        </p:nvSpPr>
        <p:spPr>
          <a:xfrm>
            <a:off x="4732260" y="504532"/>
            <a:ext cx="2469821" cy="575041"/>
          </a:xfrm>
          <a:prstGeom prst="borderCallout2">
            <a:avLst>
              <a:gd name="adj1" fmla="val 59301"/>
              <a:gd name="adj2" fmla="val 104657"/>
              <a:gd name="adj3" fmla="val 82308"/>
              <a:gd name="adj4" fmla="val 114852"/>
              <a:gd name="adj5" fmla="val 238174"/>
              <a:gd name="adj6" fmla="val 115660"/>
            </a:avLst>
          </a:prstGeom>
          <a:solidFill>
            <a:srgbClr val="FFFED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bg1">
                    <a:lumMod val="50000"/>
                  </a:schemeClr>
                </a:solidFill>
              </a:rPr>
              <a:t>reduser tykkelsen på planlagte linjen og bruk en dempet farge</a:t>
            </a:r>
          </a:p>
        </p:txBody>
      </p:sp>
      <p:sp>
        <p:nvSpPr>
          <p:cNvPr id="5" name="Hexagon 4">
            <a:extLst>
              <a:ext uri="{FF2B5EF4-FFF2-40B4-BE49-F238E27FC236}">
                <a16:creationId xmlns:a16="http://schemas.microsoft.com/office/drawing/2014/main" id="{E5457398-6740-FC49-820A-485999EE79FF}"/>
              </a:ext>
            </a:extLst>
          </p:cNvPr>
          <p:cNvSpPr/>
          <p:nvPr/>
        </p:nvSpPr>
        <p:spPr>
          <a:xfrm>
            <a:off x="4538442" y="408962"/>
            <a:ext cx="331074" cy="285409"/>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600" b="1" dirty="0">
                <a:solidFill>
                  <a:schemeClr val="bg1">
                    <a:lumMod val="50000"/>
                  </a:schemeClr>
                </a:solidFill>
                <a:latin typeface="Bradley Hand ITC" panose="03070402050302030203" pitchFamily="66" charset="77"/>
              </a:rPr>
              <a:t>7</a:t>
            </a:r>
          </a:p>
        </p:txBody>
      </p:sp>
    </p:spTree>
    <p:extLst>
      <p:ext uri="{BB962C8B-B14F-4D97-AF65-F5344CB8AC3E}">
        <p14:creationId xmlns:p14="http://schemas.microsoft.com/office/powerpoint/2010/main" val="393059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62DCBF-5E67-6143-8FE3-2DD4D66E5A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500" y="578644"/>
            <a:ext cx="7747000" cy="3987800"/>
          </a:xfrm>
          <a:prstGeom prst="rect">
            <a:avLst/>
          </a:prstGeom>
        </p:spPr>
      </p:pic>
      <p:sp>
        <p:nvSpPr>
          <p:cNvPr id="3" name="Line Callout 2 2">
            <a:extLst>
              <a:ext uri="{FF2B5EF4-FFF2-40B4-BE49-F238E27FC236}">
                <a16:creationId xmlns:a16="http://schemas.microsoft.com/office/drawing/2014/main" id="{2AE55026-A8E0-B34B-BCAB-5A9D51A49896}"/>
              </a:ext>
            </a:extLst>
          </p:cNvPr>
          <p:cNvSpPr/>
          <p:nvPr/>
        </p:nvSpPr>
        <p:spPr>
          <a:xfrm>
            <a:off x="4647415" y="2814099"/>
            <a:ext cx="2111603" cy="400442"/>
          </a:xfrm>
          <a:prstGeom prst="borderCallout2">
            <a:avLst>
              <a:gd name="adj1" fmla="val 61864"/>
              <a:gd name="adj2" fmla="val 105959"/>
              <a:gd name="adj3" fmla="val 87819"/>
              <a:gd name="adj4" fmla="val 119923"/>
              <a:gd name="adj5" fmla="val 186858"/>
              <a:gd name="adj6" fmla="val 124343"/>
            </a:avLst>
          </a:prstGeom>
          <a:solidFill>
            <a:srgbClr val="FFFED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bg1">
                    <a:lumMod val="50000"/>
                  </a:schemeClr>
                </a:solidFill>
              </a:rPr>
              <a:t>fjerne fremtidige måneder</a:t>
            </a:r>
          </a:p>
        </p:txBody>
      </p:sp>
      <p:sp>
        <p:nvSpPr>
          <p:cNvPr id="4" name="Hexagon 3">
            <a:extLst>
              <a:ext uri="{FF2B5EF4-FFF2-40B4-BE49-F238E27FC236}">
                <a16:creationId xmlns:a16="http://schemas.microsoft.com/office/drawing/2014/main" id="{EB19DE4B-CAF9-764F-9AD2-E8CADF10BD79}"/>
              </a:ext>
            </a:extLst>
          </p:cNvPr>
          <p:cNvSpPr/>
          <p:nvPr/>
        </p:nvSpPr>
        <p:spPr>
          <a:xfrm>
            <a:off x="4453597" y="2718528"/>
            <a:ext cx="331074" cy="285409"/>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600" b="1" dirty="0">
                <a:solidFill>
                  <a:schemeClr val="bg1">
                    <a:lumMod val="50000"/>
                  </a:schemeClr>
                </a:solidFill>
                <a:latin typeface="Bradley Hand ITC" panose="03070402050302030203" pitchFamily="66" charset="77"/>
              </a:rPr>
              <a:t>8</a:t>
            </a:r>
          </a:p>
        </p:txBody>
      </p:sp>
    </p:spTree>
    <p:extLst>
      <p:ext uri="{BB962C8B-B14F-4D97-AF65-F5344CB8AC3E}">
        <p14:creationId xmlns:p14="http://schemas.microsoft.com/office/powerpoint/2010/main" val="125168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13CDEA-BF96-B54B-8F92-8ABE067D29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500" y="578644"/>
            <a:ext cx="7747000" cy="3987800"/>
          </a:xfrm>
          <a:prstGeom prst="rect">
            <a:avLst/>
          </a:prstGeom>
        </p:spPr>
      </p:pic>
      <p:sp>
        <p:nvSpPr>
          <p:cNvPr id="5" name="Rectangle 4">
            <a:extLst>
              <a:ext uri="{FF2B5EF4-FFF2-40B4-BE49-F238E27FC236}">
                <a16:creationId xmlns:a16="http://schemas.microsoft.com/office/drawing/2014/main" id="{FDB61434-B6DD-1F48-B60A-ECADA2C0C50D}"/>
              </a:ext>
            </a:extLst>
          </p:cNvPr>
          <p:cNvSpPr/>
          <p:nvPr/>
        </p:nvSpPr>
        <p:spPr>
          <a:xfrm>
            <a:off x="3943981" y="2740189"/>
            <a:ext cx="1702671" cy="475325"/>
          </a:xfrm>
          <a:prstGeom prst="rect">
            <a:avLst/>
          </a:prstGeom>
          <a:solidFill>
            <a:srgbClr val="D5FDA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200" dirty="0">
                <a:solidFill>
                  <a:schemeClr val="bg1">
                    <a:lumMod val="50000"/>
                  </a:schemeClr>
                </a:solidFill>
              </a:rPr>
              <a:t>Vi ønsker å fokusere på den årlige planen</a:t>
            </a:r>
          </a:p>
        </p:txBody>
      </p:sp>
    </p:spTree>
    <p:extLst>
      <p:ext uri="{BB962C8B-B14F-4D97-AF65-F5344CB8AC3E}">
        <p14:creationId xmlns:p14="http://schemas.microsoft.com/office/powerpoint/2010/main" val="85913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6E2269-C2C5-2648-8282-E8C1E55C1F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500" y="584994"/>
            <a:ext cx="7747000" cy="3975100"/>
          </a:xfrm>
          <a:prstGeom prst="rect">
            <a:avLst/>
          </a:prstGeom>
        </p:spPr>
      </p:pic>
      <p:sp>
        <p:nvSpPr>
          <p:cNvPr id="3" name="Line Callout 2 2">
            <a:extLst>
              <a:ext uri="{FF2B5EF4-FFF2-40B4-BE49-F238E27FC236}">
                <a16:creationId xmlns:a16="http://schemas.microsoft.com/office/drawing/2014/main" id="{D9388922-B468-1546-A0B0-16A2D4444241}"/>
              </a:ext>
            </a:extLst>
          </p:cNvPr>
          <p:cNvSpPr/>
          <p:nvPr/>
        </p:nvSpPr>
        <p:spPr>
          <a:xfrm>
            <a:off x="3337091" y="2572545"/>
            <a:ext cx="2281282" cy="387472"/>
          </a:xfrm>
          <a:prstGeom prst="borderCallout2">
            <a:avLst>
              <a:gd name="adj1" fmla="val 44005"/>
              <a:gd name="adj2" fmla="val 103915"/>
              <a:gd name="adj3" fmla="val 44868"/>
              <a:gd name="adj4" fmla="val 136340"/>
              <a:gd name="adj5" fmla="val -209479"/>
              <a:gd name="adj6" fmla="val 175991"/>
            </a:avLst>
          </a:prstGeom>
          <a:solidFill>
            <a:srgbClr val="FFFED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bg1">
                    <a:lumMod val="50000"/>
                  </a:schemeClr>
                </a:solidFill>
              </a:rPr>
              <a:t>fortell historien bak dataene</a:t>
            </a:r>
          </a:p>
        </p:txBody>
      </p:sp>
      <p:sp>
        <p:nvSpPr>
          <p:cNvPr id="4" name="Hexagon 3">
            <a:extLst>
              <a:ext uri="{FF2B5EF4-FFF2-40B4-BE49-F238E27FC236}">
                <a16:creationId xmlns:a16="http://schemas.microsoft.com/office/drawing/2014/main" id="{50900A03-04D6-BB42-A9E0-4376BFCFD715}"/>
              </a:ext>
            </a:extLst>
          </p:cNvPr>
          <p:cNvSpPr/>
          <p:nvPr/>
        </p:nvSpPr>
        <p:spPr>
          <a:xfrm>
            <a:off x="3143272" y="2476974"/>
            <a:ext cx="331074" cy="285409"/>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600" b="1" dirty="0">
                <a:solidFill>
                  <a:schemeClr val="bg1">
                    <a:lumMod val="50000"/>
                  </a:schemeClr>
                </a:solidFill>
                <a:latin typeface="Bradley Hand ITC" panose="03070402050302030203" pitchFamily="66" charset="77"/>
              </a:rPr>
              <a:t>9</a:t>
            </a:r>
          </a:p>
        </p:txBody>
      </p:sp>
      <p:sp>
        <p:nvSpPr>
          <p:cNvPr id="5" name="Rectangle 4">
            <a:extLst>
              <a:ext uri="{FF2B5EF4-FFF2-40B4-BE49-F238E27FC236}">
                <a16:creationId xmlns:a16="http://schemas.microsoft.com/office/drawing/2014/main" id="{724ECDD2-E7D7-5242-A3D1-D6E0B2A4B756}"/>
              </a:ext>
            </a:extLst>
          </p:cNvPr>
          <p:cNvSpPr/>
          <p:nvPr/>
        </p:nvSpPr>
        <p:spPr>
          <a:xfrm>
            <a:off x="3923034" y="2900444"/>
            <a:ext cx="2130634" cy="475325"/>
          </a:xfrm>
          <a:prstGeom prst="rect">
            <a:avLst/>
          </a:prstGeom>
          <a:solidFill>
            <a:srgbClr val="D5FDA9"/>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200" dirty="0">
                <a:solidFill>
                  <a:schemeClr val="bg1">
                    <a:lumMod val="50000"/>
                  </a:schemeClr>
                </a:solidFill>
              </a:rPr>
              <a:t>årets faktiske omsetning av enheter godt over planlagt</a:t>
            </a:r>
          </a:p>
        </p:txBody>
      </p:sp>
    </p:spTree>
    <p:extLst>
      <p:ext uri="{BB962C8B-B14F-4D97-AF65-F5344CB8AC3E}">
        <p14:creationId xmlns:p14="http://schemas.microsoft.com/office/powerpoint/2010/main" val="181960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36D121-47FB-5F45-BDBC-7067E88BD1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500" y="572294"/>
            <a:ext cx="7747000" cy="4000500"/>
          </a:xfrm>
          <a:prstGeom prst="rect">
            <a:avLst/>
          </a:prstGeom>
        </p:spPr>
      </p:pic>
      <p:sp>
        <p:nvSpPr>
          <p:cNvPr id="3" name="Line Callout 2 2">
            <a:extLst>
              <a:ext uri="{FF2B5EF4-FFF2-40B4-BE49-F238E27FC236}">
                <a16:creationId xmlns:a16="http://schemas.microsoft.com/office/drawing/2014/main" id="{539162DB-709E-6045-9BD0-A191C4D35158}"/>
              </a:ext>
            </a:extLst>
          </p:cNvPr>
          <p:cNvSpPr/>
          <p:nvPr/>
        </p:nvSpPr>
        <p:spPr>
          <a:xfrm>
            <a:off x="2888358" y="2674465"/>
            <a:ext cx="1988442" cy="661722"/>
          </a:xfrm>
          <a:prstGeom prst="borderCallout2">
            <a:avLst>
              <a:gd name="adj1" fmla="val 59301"/>
              <a:gd name="adj2" fmla="val 104657"/>
              <a:gd name="adj3" fmla="val 57979"/>
              <a:gd name="adj4" fmla="val 167423"/>
              <a:gd name="adj5" fmla="val -70015"/>
              <a:gd name="adj6" fmla="val 196855"/>
            </a:avLst>
          </a:prstGeom>
          <a:solidFill>
            <a:srgbClr val="FFFED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bg1">
                    <a:lumMod val="50000"/>
                  </a:schemeClr>
                </a:solidFill>
              </a:rPr>
              <a:t>la oss bringe det hele sammen - en ryddig graf med et klart budskap</a:t>
            </a:r>
          </a:p>
        </p:txBody>
      </p:sp>
      <p:sp>
        <p:nvSpPr>
          <p:cNvPr id="4" name="Hexagon 3">
            <a:extLst>
              <a:ext uri="{FF2B5EF4-FFF2-40B4-BE49-F238E27FC236}">
                <a16:creationId xmlns:a16="http://schemas.microsoft.com/office/drawing/2014/main" id="{07E18C08-FBEB-104E-9D09-A65060BCB9C2}"/>
              </a:ext>
            </a:extLst>
          </p:cNvPr>
          <p:cNvSpPr/>
          <p:nvPr/>
        </p:nvSpPr>
        <p:spPr>
          <a:xfrm>
            <a:off x="2694539" y="2578894"/>
            <a:ext cx="331074" cy="285409"/>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700" b="1" dirty="0">
              <a:solidFill>
                <a:schemeClr val="bg1">
                  <a:lumMod val="50000"/>
                </a:schemeClr>
              </a:solidFill>
              <a:latin typeface="Bradley Hand ITC" panose="03070402050302030203" pitchFamily="66" charset="77"/>
            </a:endParaRPr>
          </a:p>
        </p:txBody>
      </p:sp>
      <p:sp>
        <p:nvSpPr>
          <p:cNvPr id="5" name="TextBox 4">
            <a:extLst>
              <a:ext uri="{FF2B5EF4-FFF2-40B4-BE49-F238E27FC236}">
                <a16:creationId xmlns:a16="http://schemas.microsoft.com/office/drawing/2014/main" id="{AE9C711E-075E-8C40-A587-59C80A312E67}"/>
              </a:ext>
            </a:extLst>
          </p:cNvPr>
          <p:cNvSpPr txBox="1"/>
          <p:nvPr/>
        </p:nvSpPr>
        <p:spPr>
          <a:xfrm>
            <a:off x="2682722" y="2572544"/>
            <a:ext cx="367408" cy="307777"/>
          </a:xfrm>
          <a:prstGeom prst="rect">
            <a:avLst/>
          </a:prstGeom>
          <a:noFill/>
        </p:spPr>
        <p:txBody>
          <a:bodyPr wrap="none" rtlCol="0">
            <a:spAutoFit/>
          </a:bodyPr>
          <a:lstStyle/>
          <a:p>
            <a:pPr algn="l"/>
            <a:r>
              <a:rPr lang="nb-NO" sz="1400" b="1" dirty="0">
                <a:solidFill>
                  <a:schemeClr val="bg1">
                    <a:lumMod val="50000"/>
                  </a:schemeClr>
                </a:solidFill>
                <a:latin typeface="Bradley Hand ITC" panose="03070402050302030203" pitchFamily="66" charset="77"/>
              </a:rPr>
              <a:t>10</a:t>
            </a:r>
          </a:p>
        </p:txBody>
      </p:sp>
    </p:spTree>
    <p:extLst>
      <p:ext uri="{BB962C8B-B14F-4D97-AF65-F5344CB8AC3E}">
        <p14:creationId xmlns:p14="http://schemas.microsoft.com/office/powerpoint/2010/main" val="147149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790FAA-8CA7-DF4A-BD50-694F0DEC7C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500" y="578644"/>
            <a:ext cx="7747000" cy="3987800"/>
          </a:xfrm>
          <a:prstGeom prst="rect">
            <a:avLst/>
          </a:prstGeom>
        </p:spPr>
      </p:pic>
    </p:spTree>
    <p:extLst>
      <p:ext uri="{BB962C8B-B14F-4D97-AF65-F5344CB8AC3E}">
        <p14:creationId xmlns:p14="http://schemas.microsoft.com/office/powerpoint/2010/main" val="27339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E3077-DB4F-BF48-82FD-1BC120F7D984}"/>
              </a:ext>
            </a:extLst>
          </p:cNvPr>
          <p:cNvSpPr>
            <a:spLocks noGrp="1"/>
          </p:cNvSpPr>
          <p:nvPr>
            <p:ph type="ctrTitle"/>
          </p:nvPr>
        </p:nvSpPr>
        <p:spPr>
          <a:xfrm>
            <a:off x="4727391" y="2106533"/>
            <a:ext cx="4028682" cy="461665"/>
          </a:xfrm>
        </p:spPr>
        <p:txBody>
          <a:bodyPr/>
          <a:lstStyle/>
          <a:p>
            <a:r>
              <a:rPr lang="nb-NO" dirty="0"/>
              <a:t>Designforslag</a:t>
            </a:r>
          </a:p>
        </p:txBody>
      </p:sp>
      <p:sp>
        <p:nvSpPr>
          <p:cNvPr id="4" name="Text Placeholder 3">
            <a:extLst>
              <a:ext uri="{FF2B5EF4-FFF2-40B4-BE49-F238E27FC236}">
                <a16:creationId xmlns:a16="http://schemas.microsoft.com/office/drawing/2014/main" id="{579CAE3C-73AB-944C-9533-B2E765E0593F}"/>
              </a:ext>
            </a:extLst>
          </p:cNvPr>
          <p:cNvSpPr>
            <a:spLocks noGrp="1"/>
          </p:cNvSpPr>
          <p:nvPr>
            <p:ph type="body" sz="quarter" idx="10"/>
          </p:nvPr>
        </p:nvSpPr>
        <p:spPr>
          <a:xfrm>
            <a:off x="4727391" y="2609904"/>
            <a:ext cx="3524511" cy="1906678"/>
          </a:xfrm>
        </p:spPr>
        <p:txBody>
          <a:bodyPr>
            <a:normAutofit/>
          </a:bodyPr>
          <a:lstStyle/>
          <a:p>
            <a:r>
              <a:rPr lang="nb-NO" dirty="0"/>
              <a:t>Ta utgangspunkt i skissene til </a:t>
            </a:r>
            <a:r>
              <a:rPr lang="nb-NO" dirty="0" err="1"/>
              <a:t>dashboad</a:t>
            </a:r>
            <a:r>
              <a:rPr lang="nb-NO" dirty="0"/>
              <a:t> og tegn et forslag til </a:t>
            </a:r>
            <a:r>
              <a:rPr lang="nb-NO" dirty="0" err="1"/>
              <a:t>dashboard</a:t>
            </a:r>
            <a:r>
              <a:rPr lang="nb-NO" dirty="0"/>
              <a:t> design basert på beste praksis i forhold til visualiseringer og analyse.</a:t>
            </a:r>
          </a:p>
        </p:txBody>
      </p:sp>
      <p:sp>
        <p:nvSpPr>
          <p:cNvPr id="5" name="Subtitle 4">
            <a:extLst>
              <a:ext uri="{FF2B5EF4-FFF2-40B4-BE49-F238E27FC236}">
                <a16:creationId xmlns:a16="http://schemas.microsoft.com/office/drawing/2014/main" id="{88A04109-B93A-B849-B693-CE74B0F8F6F9}"/>
              </a:ext>
            </a:extLst>
          </p:cNvPr>
          <p:cNvSpPr>
            <a:spLocks noGrp="1"/>
          </p:cNvSpPr>
          <p:nvPr>
            <p:ph type="subTitle" idx="1"/>
          </p:nvPr>
        </p:nvSpPr>
        <p:spPr>
          <a:xfrm>
            <a:off x="4727391" y="1909700"/>
            <a:ext cx="3256199" cy="138499"/>
          </a:xfrm>
        </p:spPr>
        <p:txBody>
          <a:bodyPr/>
          <a:lstStyle/>
          <a:p>
            <a:r>
              <a:rPr lang="nb-NO" dirty="0"/>
              <a:t>Dashboard Design</a:t>
            </a:r>
          </a:p>
        </p:txBody>
      </p:sp>
      <p:pic>
        <p:nvPicPr>
          <p:cNvPr id="9" name="Picture Placeholder 8" descr="A picture containing object, outdoor, person&#13;&#10;&#13;&#10;Description automatically generated">
            <a:extLst>
              <a:ext uri="{FF2B5EF4-FFF2-40B4-BE49-F238E27FC236}">
                <a16:creationId xmlns:a16="http://schemas.microsoft.com/office/drawing/2014/main" id="{4902D2D2-DCD4-DD4A-84FF-D6BA395C8885}"/>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grpSp>
        <p:nvGrpSpPr>
          <p:cNvPr id="6" name="Group 5">
            <a:extLst>
              <a:ext uri="{FF2B5EF4-FFF2-40B4-BE49-F238E27FC236}">
                <a16:creationId xmlns:a16="http://schemas.microsoft.com/office/drawing/2014/main" id="{77E5EE96-32B2-6446-9523-56503C702CF6}"/>
              </a:ext>
            </a:extLst>
          </p:cNvPr>
          <p:cNvGrpSpPr/>
          <p:nvPr/>
        </p:nvGrpSpPr>
        <p:grpSpPr>
          <a:xfrm>
            <a:off x="7210689" y="297945"/>
            <a:ext cx="1545801" cy="453532"/>
            <a:chOff x="4330959" y="3351586"/>
            <a:chExt cx="1545801" cy="453532"/>
          </a:xfrm>
        </p:grpSpPr>
        <p:sp>
          <p:nvSpPr>
            <p:cNvPr id="7" name="Oval 6">
              <a:extLst>
                <a:ext uri="{FF2B5EF4-FFF2-40B4-BE49-F238E27FC236}">
                  <a16:creationId xmlns:a16="http://schemas.microsoft.com/office/drawing/2014/main" id="{BE9D46DD-2A3C-3144-9CC2-06293C68F79D}"/>
                </a:ext>
              </a:extLst>
            </p:cNvPr>
            <p:cNvSpPr/>
            <p:nvPr/>
          </p:nvSpPr>
          <p:spPr>
            <a:xfrm>
              <a:off x="4330959" y="3351586"/>
              <a:ext cx="1545801" cy="453532"/>
            </a:xfrm>
            <a:prstGeom prst="ellipse">
              <a:avLst/>
            </a:prstGeom>
            <a:solidFill>
              <a:schemeClr val="bg1"/>
            </a:solidFill>
            <a:ln>
              <a:noFill/>
            </a:ln>
            <a:effectLst>
              <a:outerShdw blurRad="889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200">
                <a:solidFill>
                  <a:schemeClr val="bg1">
                    <a:lumMod val="65000"/>
                  </a:schemeClr>
                </a:solidFill>
              </a:endParaRPr>
            </a:p>
          </p:txBody>
        </p:sp>
        <p:sp>
          <p:nvSpPr>
            <p:cNvPr id="8" name="TextBox 7">
              <a:extLst>
                <a:ext uri="{FF2B5EF4-FFF2-40B4-BE49-F238E27FC236}">
                  <a16:creationId xmlns:a16="http://schemas.microsoft.com/office/drawing/2014/main" id="{9A969AF7-6C27-A34D-AB48-C0A931F47EA9}"/>
                </a:ext>
              </a:extLst>
            </p:cNvPr>
            <p:cNvSpPr txBox="1"/>
            <p:nvPr/>
          </p:nvSpPr>
          <p:spPr>
            <a:xfrm>
              <a:off x="4346343" y="3378733"/>
              <a:ext cx="1520164" cy="338554"/>
            </a:xfrm>
            <a:prstGeom prst="rect">
              <a:avLst/>
            </a:prstGeom>
            <a:noFill/>
          </p:spPr>
          <p:txBody>
            <a:bodyPr wrap="square" rtlCol="0">
              <a:spAutoFit/>
            </a:bodyPr>
            <a:lstStyle/>
            <a:p>
              <a:pPr algn="ctr"/>
              <a:r>
                <a:rPr lang="nb-NO" sz="800" dirty="0">
                  <a:solidFill>
                    <a:schemeClr val="bg1">
                      <a:lumMod val="65000"/>
                    </a:schemeClr>
                  </a:solidFill>
                </a:rPr>
                <a:t>Hva er prosessen?</a:t>
              </a:r>
            </a:p>
            <a:p>
              <a:pPr algn="ctr"/>
              <a:r>
                <a:rPr lang="nb-NO" sz="800" dirty="0">
                  <a:solidFill>
                    <a:schemeClr val="bg1">
                      <a:lumMod val="65000"/>
                    </a:schemeClr>
                  </a:solidFill>
                </a:rPr>
                <a:t>Hvordan kalkuleres </a:t>
              </a:r>
              <a:r>
                <a:rPr lang="nb-NO" sz="800" dirty="0" err="1">
                  <a:solidFill>
                    <a:schemeClr val="bg1">
                      <a:lumMod val="65000"/>
                    </a:schemeClr>
                  </a:solidFill>
                </a:rPr>
                <a:t>KPI’ene</a:t>
              </a:r>
              <a:r>
                <a:rPr lang="nb-NO" sz="800" dirty="0">
                  <a:solidFill>
                    <a:schemeClr val="bg1">
                      <a:lumMod val="65000"/>
                    </a:schemeClr>
                  </a:solidFill>
                </a:rPr>
                <a:t>?</a:t>
              </a:r>
              <a:endParaRPr lang="nb-NO" sz="1000" dirty="0">
                <a:solidFill>
                  <a:schemeClr val="bg1">
                    <a:lumMod val="65000"/>
                  </a:schemeClr>
                </a:solidFill>
              </a:endParaRPr>
            </a:p>
          </p:txBody>
        </p:sp>
      </p:grpSp>
      <p:grpSp>
        <p:nvGrpSpPr>
          <p:cNvPr id="10" name="Group 9">
            <a:extLst>
              <a:ext uri="{FF2B5EF4-FFF2-40B4-BE49-F238E27FC236}">
                <a16:creationId xmlns:a16="http://schemas.microsoft.com/office/drawing/2014/main" id="{D2329A59-EED0-6640-B803-89A13638D568}"/>
              </a:ext>
            </a:extLst>
          </p:cNvPr>
          <p:cNvGrpSpPr/>
          <p:nvPr/>
        </p:nvGrpSpPr>
        <p:grpSpPr>
          <a:xfrm>
            <a:off x="6798775" y="569211"/>
            <a:ext cx="1326621" cy="461879"/>
            <a:chOff x="3919045" y="3622852"/>
            <a:chExt cx="1326621" cy="461879"/>
          </a:xfrm>
        </p:grpSpPr>
        <p:sp>
          <p:nvSpPr>
            <p:cNvPr id="11" name="Rounded Rectangle 10">
              <a:extLst>
                <a:ext uri="{FF2B5EF4-FFF2-40B4-BE49-F238E27FC236}">
                  <a16:creationId xmlns:a16="http://schemas.microsoft.com/office/drawing/2014/main" id="{370E48D6-AA19-BC49-905E-FA3EF19375C9}"/>
                </a:ext>
              </a:extLst>
            </p:cNvPr>
            <p:cNvSpPr/>
            <p:nvPr/>
          </p:nvSpPr>
          <p:spPr>
            <a:xfrm>
              <a:off x="4012541" y="3724731"/>
              <a:ext cx="1233125"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Designforslag</a:t>
              </a:r>
            </a:p>
          </p:txBody>
        </p:sp>
        <p:sp>
          <p:nvSpPr>
            <p:cNvPr id="12" name="Oval 11">
              <a:extLst>
                <a:ext uri="{FF2B5EF4-FFF2-40B4-BE49-F238E27FC236}">
                  <a16:creationId xmlns:a16="http://schemas.microsoft.com/office/drawing/2014/main" id="{1F1B5043-5CFE-8B42-9C34-289680B76338}"/>
                </a:ext>
              </a:extLst>
            </p:cNvPr>
            <p:cNvSpPr/>
            <p:nvPr/>
          </p:nvSpPr>
          <p:spPr>
            <a:xfrm>
              <a:off x="3919045" y="3622852"/>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2</a:t>
              </a:r>
            </a:p>
          </p:txBody>
        </p:sp>
      </p:grpSp>
    </p:spTree>
    <p:extLst>
      <p:ext uri="{BB962C8B-B14F-4D97-AF65-F5344CB8AC3E}">
        <p14:creationId xmlns:p14="http://schemas.microsoft.com/office/powerpoint/2010/main" val="628500624"/>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387B86-FA49-F24D-B048-CE40CECE2A9E}"/>
              </a:ext>
            </a:extLst>
          </p:cNvPr>
          <p:cNvSpPr>
            <a:spLocks noGrp="1"/>
          </p:cNvSpPr>
          <p:nvPr>
            <p:ph type="ctrTitle"/>
          </p:nvPr>
        </p:nvSpPr>
        <p:spPr/>
        <p:txBody>
          <a:bodyPr/>
          <a:lstStyle/>
          <a:p>
            <a:r>
              <a:rPr lang="nb-NO" dirty="0"/>
              <a:t>Veien videre</a:t>
            </a:r>
          </a:p>
        </p:txBody>
      </p:sp>
      <p:sp>
        <p:nvSpPr>
          <p:cNvPr id="4" name="Text Placeholder 3">
            <a:extLst>
              <a:ext uri="{FF2B5EF4-FFF2-40B4-BE49-F238E27FC236}">
                <a16:creationId xmlns:a16="http://schemas.microsoft.com/office/drawing/2014/main" id="{A6802BE2-DE77-714C-9A4B-CE2DD5A01A0C}"/>
              </a:ext>
            </a:extLst>
          </p:cNvPr>
          <p:cNvSpPr>
            <a:spLocks noGrp="1"/>
          </p:cNvSpPr>
          <p:nvPr>
            <p:ph type="body" sz="quarter" idx="10"/>
          </p:nvPr>
        </p:nvSpPr>
        <p:spPr>
          <a:xfrm>
            <a:off x="4727391" y="2609904"/>
            <a:ext cx="3574877" cy="1816954"/>
          </a:xfrm>
        </p:spPr>
        <p:txBody>
          <a:bodyPr>
            <a:normAutofit/>
          </a:bodyPr>
          <a:lstStyle/>
          <a:p>
            <a:r>
              <a:rPr lang="nb-NO" dirty="0"/>
              <a:t>Basert på resultatet fra dette arbeidet vil vi jobbe med:</a:t>
            </a:r>
          </a:p>
          <a:p>
            <a:pPr marL="171450" indent="-171450">
              <a:buFont typeface="Arial" panose="020B0604020202020204" pitchFamily="34" charset="0"/>
              <a:buChar char="•"/>
            </a:pPr>
            <a:r>
              <a:rPr lang="nb-NO" dirty="0"/>
              <a:t>Presentasjon av flere designforslag</a:t>
            </a:r>
          </a:p>
          <a:p>
            <a:pPr marL="171450" indent="-171450">
              <a:buFont typeface="Arial" panose="020B0604020202020204" pitchFamily="34" charset="0"/>
              <a:buChar char="•"/>
            </a:pPr>
            <a:r>
              <a:rPr lang="nb-NO" dirty="0"/>
              <a:t>Utvelgelse av endelig </a:t>
            </a:r>
            <a:r>
              <a:rPr lang="nb-NO" dirty="0" err="1"/>
              <a:t>dashboard</a:t>
            </a:r>
            <a:r>
              <a:rPr lang="nb-NO" dirty="0"/>
              <a:t> design</a:t>
            </a:r>
          </a:p>
          <a:p>
            <a:pPr marL="171450" indent="-171450">
              <a:buFont typeface="Arial" panose="020B0604020202020204" pitchFamily="34" charset="0"/>
              <a:buChar char="•"/>
            </a:pPr>
            <a:r>
              <a:rPr lang="nb-NO" dirty="0"/>
              <a:t>Design av datamodell (</a:t>
            </a:r>
            <a:r>
              <a:rPr lang="nb-NO" dirty="0" err="1"/>
              <a:t>Meetup</a:t>
            </a:r>
            <a:r>
              <a:rPr lang="nb-NO" dirty="0"/>
              <a:t> del 3)</a:t>
            </a:r>
          </a:p>
          <a:p>
            <a:endParaRPr lang="nb-NO" dirty="0"/>
          </a:p>
        </p:txBody>
      </p:sp>
      <p:sp>
        <p:nvSpPr>
          <p:cNvPr id="5" name="Subtitle 4">
            <a:extLst>
              <a:ext uri="{FF2B5EF4-FFF2-40B4-BE49-F238E27FC236}">
                <a16:creationId xmlns:a16="http://schemas.microsoft.com/office/drawing/2014/main" id="{1FA8E9DC-F3D4-5F45-989D-FBF6931A75E3}"/>
              </a:ext>
            </a:extLst>
          </p:cNvPr>
          <p:cNvSpPr>
            <a:spLocks noGrp="1"/>
          </p:cNvSpPr>
          <p:nvPr>
            <p:ph type="subTitle" idx="1"/>
          </p:nvPr>
        </p:nvSpPr>
        <p:spPr>
          <a:xfrm>
            <a:off x="4727391" y="1909700"/>
            <a:ext cx="3256199" cy="138499"/>
          </a:xfrm>
        </p:spPr>
        <p:txBody>
          <a:bodyPr/>
          <a:lstStyle/>
          <a:p>
            <a:r>
              <a:rPr lang="nb-NO" dirty="0" err="1"/>
              <a:t>Meetup</a:t>
            </a:r>
            <a:r>
              <a:rPr lang="nb-NO" dirty="0"/>
              <a:t> Tidsklemme</a:t>
            </a:r>
          </a:p>
        </p:txBody>
      </p:sp>
      <p:pic>
        <p:nvPicPr>
          <p:cNvPr id="7" name="Picture Placeholder 6" descr="A sunset over a body of water&#13;&#10;&#13;&#10;Description automatically generated">
            <a:extLst>
              <a:ext uri="{FF2B5EF4-FFF2-40B4-BE49-F238E27FC236}">
                <a16:creationId xmlns:a16="http://schemas.microsoft.com/office/drawing/2014/main" id="{3530B3A9-BE64-0D47-85A2-5156796B6DC0}"/>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6557709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387B86-FA49-F24D-B048-CE40CECE2A9E}"/>
              </a:ext>
            </a:extLst>
          </p:cNvPr>
          <p:cNvSpPr>
            <a:spLocks noGrp="1"/>
          </p:cNvSpPr>
          <p:nvPr>
            <p:ph type="ctrTitle"/>
          </p:nvPr>
        </p:nvSpPr>
        <p:spPr/>
        <p:txBody>
          <a:bodyPr/>
          <a:lstStyle/>
          <a:p>
            <a:r>
              <a:rPr lang="nb-NO" dirty="0"/>
              <a:t>Agenda</a:t>
            </a:r>
          </a:p>
        </p:txBody>
      </p:sp>
      <p:sp>
        <p:nvSpPr>
          <p:cNvPr id="4" name="Text Placeholder 3">
            <a:extLst>
              <a:ext uri="{FF2B5EF4-FFF2-40B4-BE49-F238E27FC236}">
                <a16:creationId xmlns:a16="http://schemas.microsoft.com/office/drawing/2014/main" id="{A6802BE2-DE77-714C-9A4B-CE2DD5A01A0C}"/>
              </a:ext>
            </a:extLst>
          </p:cNvPr>
          <p:cNvSpPr>
            <a:spLocks noGrp="1"/>
          </p:cNvSpPr>
          <p:nvPr>
            <p:ph type="body" sz="quarter" idx="10"/>
          </p:nvPr>
        </p:nvSpPr>
        <p:spPr/>
        <p:txBody>
          <a:bodyPr>
            <a:normAutofit/>
          </a:bodyPr>
          <a:lstStyle/>
          <a:p>
            <a:pPr marL="171450" indent="-171450">
              <a:buFont typeface="Arial" panose="020B0604020202020204" pitchFamily="34" charset="0"/>
              <a:buChar char="•"/>
            </a:pPr>
            <a:r>
              <a:rPr lang="nb-NO" dirty="0"/>
              <a:t>Resultatet fra Design Workshop</a:t>
            </a:r>
          </a:p>
          <a:p>
            <a:pPr marL="171450" indent="-171450">
              <a:buFont typeface="Arial" panose="020B0604020202020204" pitchFamily="34" charset="0"/>
              <a:buChar char="•"/>
            </a:pPr>
            <a:r>
              <a:rPr lang="nb-NO" dirty="0"/>
              <a:t>Velg riktig visualisering</a:t>
            </a:r>
          </a:p>
          <a:p>
            <a:pPr marL="171450" indent="-171450">
              <a:buFont typeface="Arial" panose="020B0604020202020204" pitchFamily="34" charset="0"/>
              <a:buChar char="•"/>
            </a:pPr>
            <a:r>
              <a:rPr lang="nb-NO" dirty="0"/>
              <a:t>Bruk av form og farge</a:t>
            </a:r>
          </a:p>
          <a:p>
            <a:pPr marL="171450" indent="-171450">
              <a:buFont typeface="Arial" panose="020B0604020202020204" pitchFamily="34" charset="0"/>
              <a:buChar char="•"/>
            </a:pPr>
            <a:r>
              <a:rPr lang="nb-NO" dirty="0"/>
              <a:t>Rydd opp visualiseringen</a:t>
            </a:r>
          </a:p>
          <a:p>
            <a:pPr marL="171450" indent="-171450">
              <a:buFont typeface="Arial" panose="020B0604020202020204" pitchFamily="34" charset="0"/>
              <a:buChar char="•"/>
            </a:pPr>
            <a:r>
              <a:rPr lang="nb-NO" dirty="0"/>
              <a:t>Tegning av designforslag (gruppearbeid)</a:t>
            </a:r>
          </a:p>
        </p:txBody>
      </p:sp>
      <p:sp>
        <p:nvSpPr>
          <p:cNvPr id="5" name="Subtitle 4">
            <a:extLst>
              <a:ext uri="{FF2B5EF4-FFF2-40B4-BE49-F238E27FC236}">
                <a16:creationId xmlns:a16="http://schemas.microsoft.com/office/drawing/2014/main" id="{1FA8E9DC-F3D4-5F45-989D-FBF6931A75E3}"/>
              </a:ext>
            </a:extLst>
          </p:cNvPr>
          <p:cNvSpPr>
            <a:spLocks noGrp="1"/>
          </p:cNvSpPr>
          <p:nvPr>
            <p:ph type="subTitle" idx="1"/>
          </p:nvPr>
        </p:nvSpPr>
        <p:spPr>
          <a:xfrm>
            <a:off x="4727391" y="1909700"/>
            <a:ext cx="3256199" cy="138499"/>
          </a:xfrm>
        </p:spPr>
        <p:txBody>
          <a:bodyPr/>
          <a:lstStyle/>
          <a:p>
            <a:r>
              <a:rPr lang="nb-NO" dirty="0"/>
              <a:t>MEETUP Designforslag</a:t>
            </a:r>
          </a:p>
        </p:txBody>
      </p:sp>
      <p:pic>
        <p:nvPicPr>
          <p:cNvPr id="7" name="Picture Placeholder 6" descr="A close up of a lush green hillside&#13;&#10;&#13;&#10;Description automatically generated">
            <a:extLst>
              <a:ext uri="{FF2B5EF4-FFF2-40B4-BE49-F238E27FC236}">
                <a16:creationId xmlns:a16="http://schemas.microsoft.com/office/drawing/2014/main" id="{62FB5C1C-646C-2A4D-B5D7-424FC09EC6EA}"/>
              </a:ext>
            </a:extLst>
          </p:cNvPr>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a:xfrm>
            <a:off x="1" y="0"/>
            <a:ext cx="4536566" cy="5145088"/>
          </a:xfrm>
        </p:spPr>
      </p:pic>
    </p:spTree>
    <p:extLst>
      <p:ext uri="{BB962C8B-B14F-4D97-AF65-F5344CB8AC3E}">
        <p14:creationId xmlns:p14="http://schemas.microsoft.com/office/powerpoint/2010/main" val="3029266445"/>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DE23F11B-8B5D-2C4B-8F1F-5C841B8B0CC7}"/>
              </a:ext>
            </a:extLst>
          </p:cNvPr>
          <p:cNvGrpSpPr/>
          <p:nvPr/>
        </p:nvGrpSpPr>
        <p:grpSpPr>
          <a:xfrm>
            <a:off x="6451277" y="1340609"/>
            <a:ext cx="2162863" cy="613103"/>
            <a:chOff x="6451277" y="1340609"/>
            <a:chExt cx="2162863" cy="613103"/>
          </a:xfrm>
        </p:grpSpPr>
        <p:sp>
          <p:nvSpPr>
            <p:cNvPr id="60" name="Oval 59">
              <a:extLst>
                <a:ext uri="{FF2B5EF4-FFF2-40B4-BE49-F238E27FC236}">
                  <a16:creationId xmlns:a16="http://schemas.microsoft.com/office/drawing/2014/main" id="{D4637141-DE1E-984D-B123-28AAC4BC976F}"/>
                </a:ext>
              </a:extLst>
            </p:cNvPr>
            <p:cNvSpPr/>
            <p:nvPr/>
          </p:nvSpPr>
          <p:spPr>
            <a:xfrm>
              <a:off x="6451277" y="1340609"/>
              <a:ext cx="2162863" cy="613103"/>
            </a:xfrm>
            <a:prstGeom prst="ellipse">
              <a:avLst/>
            </a:prstGeom>
            <a:solidFill>
              <a:schemeClr val="bg1"/>
            </a:solidFill>
            <a:ln>
              <a:noFill/>
            </a:ln>
            <a:effectLst>
              <a:outerShdw blurRad="889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200">
                <a:solidFill>
                  <a:schemeClr val="bg1">
                    <a:lumMod val="65000"/>
                  </a:schemeClr>
                </a:solidFill>
              </a:endParaRPr>
            </a:p>
          </p:txBody>
        </p:sp>
        <p:sp>
          <p:nvSpPr>
            <p:cNvPr id="59" name="TextBox 58">
              <a:extLst>
                <a:ext uri="{FF2B5EF4-FFF2-40B4-BE49-F238E27FC236}">
                  <a16:creationId xmlns:a16="http://schemas.microsoft.com/office/drawing/2014/main" id="{0F693062-FC74-B544-A791-EDBEA1DF73FD}"/>
                </a:ext>
              </a:extLst>
            </p:cNvPr>
            <p:cNvSpPr txBox="1"/>
            <p:nvPr/>
          </p:nvSpPr>
          <p:spPr>
            <a:xfrm>
              <a:off x="6626451" y="1475708"/>
              <a:ext cx="1845527" cy="338554"/>
            </a:xfrm>
            <a:prstGeom prst="rect">
              <a:avLst/>
            </a:prstGeom>
            <a:noFill/>
          </p:spPr>
          <p:txBody>
            <a:bodyPr wrap="square" rtlCol="0">
              <a:spAutoFit/>
            </a:bodyPr>
            <a:lstStyle/>
            <a:p>
              <a:pPr algn="ctr"/>
              <a:r>
                <a:rPr lang="nb-NO" sz="800" dirty="0">
                  <a:solidFill>
                    <a:schemeClr val="bg1">
                      <a:lumMod val="65000"/>
                    </a:schemeClr>
                  </a:solidFill>
                </a:rPr>
                <a:t>Hvilken kilde inneholder masterdata til fellesdimensjonene?</a:t>
              </a:r>
              <a:endParaRPr lang="nb-NO" sz="1000" dirty="0">
                <a:solidFill>
                  <a:schemeClr val="bg1">
                    <a:lumMod val="65000"/>
                  </a:schemeClr>
                </a:solidFill>
              </a:endParaRPr>
            </a:p>
          </p:txBody>
        </p:sp>
      </p:grpSp>
      <p:grpSp>
        <p:nvGrpSpPr>
          <p:cNvPr id="49" name="Group 48">
            <a:extLst>
              <a:ext uri="{FF2B5EF4-FFF2-40B4-BE49-F238E27FC236}">
                <a16:creationId xmlns:a16="http://schemas.microsoft.com/office/drawing/2014/main" id="{961BCA1B-550A-D143-BBFD-F28D95205972}"/>
              </a:ext>
            </a:extLst>
          </p:cNvPr>
          <p:cNvGrpSpPr/>
          <p:nvPr/>
        </p:nvGrpSpPr>
        <p:grpSpPr>
          <a:xfrm>
            <a:off x="5769210" y="474884"/>
            <a:ext cx="2359116" cy="613103"/>
            <a:chOff x="5769210" y="474884"/>
            <a:chExt cx="2359116" cy="613103"/>
          </a:xfrm>
        </p:grpSpPr>
        <p:sp>
          <p:nvSpPr>
            <p:cNvPr id="15" name="Oval 14">
              <a:extLst>
                <a:ext uri="{FF2B5EF4-FFF2-40B4-BE49-F238E27FC236}">
                  <a16:creationId xmlns:a16="http://schemas.microsoft.com/office/drawing/2014/main" id="{CE8CC13F-7F77-3946-884C-5610FA8F75DD}"/>
                </a:ext>
              </a:extLst>
            </p:cNvPr>
            <p:cNvSpPr/>
            <p:nvPr/>
          </p:nvSpPr>
          <p:spPr>
            <a:xfrm>
              <a:off x="5769210" y="474884"/>
              <a:ext cx="2359116" cy="613103"/>
            </a:xfrm>
            <a:prstGeom prst="ellipse">
              <a:avLst/>
            </a:prstGeom>
            <a:solidFill>
              <a:schemeClr val="bg1"/>
            </a:solidFill>
            <a:ln>
              <a:noFill/>
            </a:ln>
            <a:effectLst>
              <a:outerShdw blurRad="889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200">
                <a:solidFill>
                  <a:schemeClr val="bg1">
                    <a:lumMod val="65000"/>
                  </a:schemeClr>
                </a:solidFill>
              </a:endParaRPr>
            </a:p>
          </p:txBody>
        </p:sp>
        <p:sp>
          <p:nvSpPr>
            <p:cNvPr id="14" name="TextBox 13">
              <a:extLst>
                <a:ext uri="{FF2B5EF4-FFF2-40B4-BE49-F238E27FC236}">
                  <a16:creationId xmlns:a16="http://schemas.microsoft.com/office/drawing/2014/main" id="{F2298A43-0DD6-2B45-AD3D-0ADFDE812C85}"/>
                </a:ext>
              </a:extLst>
            </p:cNvPr>
            <p:cNvSpPr txBox="1"/>
            <p:nvPr/>
          </p:nvSpPr>
          <p:spPr>
            <a:xfrm>
              <a:off x="5838087" y="607333"/>
              <a:ext cx="2271356" cy="338554"/>
            </a:xfrm>
            <a:prstGeom prst="rect">
              <a:avLst/>
            </a:prstGeom>
            <a:noFill/>
          </p:spPr>
          <p:txBody>
            <a:bodyPr wrap="square" rtlCol="0">
              <a:spAutoFit/>
            </a:bodyPr>
            <a:lstStyle/>
            <a:p>
              <a:pPr algn="ctr"/>
              <a:r>
                <a:rPr lang="nb-NO" sz="800" dirty="0">
                  <a:solidFill>
                    <a:schemeClr val="bg1">
                      <a:lumMod val="65000"/>
                    </a:schemeClr>
                  </a:solidFill>
                </a:rPr>
                <a:t>Hva gjør vi med manglende kildedata?</a:t>
              </a:r>
            </a:p>
            <a:p>
              <a:pPr algn="ctr"/>
              <a:r>
                <a:rPr lang="nb-NO" sz="800" dirty="0">
                  <a:solidFill>
                    <a:schemeClr val="bg1">
                      <a:lumMod val="65000"/>
                    </a:schemeClr>
                  </a:solidFill>
                </a:rPr>
                <a:t>Hva gjør vi med annen nyttig kildedata?</a:t>
              </a:r>
              <a:endParaRPr lang="nb-NO" sz="1000" dirty="0">
                <a:solidFill>
                  <a:schemeClr val="bg1">
                    <a:lumMod val="65000"/>
                  </a:schemeClr>
                </a:solidFill>
              </a:endParaRPr>
            </a:p>
          </p:txBody>
        </p:sp>
      </p:grpSp>
      <p:grpSp>
        <p:nvGrpSpPr>
          <p:cNvPr id="36" name="Group 35">
            <a:extLst>
              <a:ext uri="{FF2B5EF4-FFF2-40B4-BE49-F238E27FC236}">
                <a16:creationId xmlns:a16="http://schemas.microsoft.com/office/drawing/2014/main" id="{139C5D96-45F6-A041-9A42-B3FE3D2CAB94}"/>
              </a:ext>
            </a:extLst>
          </p:cNvPr>
          <p:cNvGrpSpPr/>
          <p:nvPr/>
        </p:nvGrpSpPr>
        <p:grpSpPr>
          <a:xfrm>
            <a:off x="4154487" y="2197818"/>
            <a:ext cx="1528995" cy="520794"/>
            <a:chOff x="4154487" y="2197818"/>
            <a:chExt cx="1528995" cy="520794"/>
          </a:xfrm>
        </p:grpSpPr>
        <p:sp>
          <p:nvSpPr>
            <p:cNvPr id="62" name="Oval 61">
              <a:extLst>
                <a:ext uri="{FF2B5EF4-FFF2-40B4-BE49-F238E27FC236}">
                  <a16:creationId xmlns:a16="http://schemas.microsoft.com/office/drawing/2014/main" id="{D2E55493-C5A6-7247-BFE5-C96B16BD4B3A}"/>
                </a:ext>
              </a:extLst>
            </p:cNvPr>
            <p:cNvSpPr/>
            <p:nvPr/>
          </p:nvSpPr>
          <p:spPr>
            <a:xfrm>
              <a:off x="4154487" y="2197818"/>
              <a:ext cx="1501699" cy="520794"/>
            </a:xfrm>
            <a:prstGeom prst="ellipse">
              <a:avLst/>
            </a:prstGeom>
            <a:solidFill>
              <a:schemeClr val="bg1"/>
            </a:solidFill>
            <a:ln>
              <a:noFill/>
            </a:ln>
            <a:effectLst>
              <a:outerShdw blurRad="889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200">
                <a:solidFill>
                  <a:schemeClr val="bg1">
                    <a:lumMod val="65000"/>
                  </a:schemeClr>
                </a:solidFill>
              </a:endParaRPr>
            </a:p>
          </p:txBody>
        </p:sp>
        <p:sp>
          <p:nvSpPr>
            <p:cNvPr id="63" name="TextBox 62">
              <a:extLst>
                <a:ext uri="{FF2B5EF4-FFF2-40B4-BE49-F238E27FC236}">
                  <a16:creationId xmlns:a16="http://schemas.microsoft.com/office/drawing/2014/main" id="{482AF161-C761-BB40-9340-351874A69C79}"/>
                </a:ext>
              </a:extLst>
            </p:cNvPr>
            <p:cNvSpPr txBox="1"/>
            <p:nvPr/>
          </p:nvSpPr>
          <p:spPr>
            <a:xfrm>
              <a:off x="4163318" y="2284266"/>
              <a:ext cx="1520164" cy="338554"/>
            </a:xfrm>
            <a:prstGeom prst="rect">
              <a:avLst/>
            </a:prstGeom>
            <a:noFill/>
          </p:spPr>
          <p:txBody>
            <a:bodyPr wrap="square" rtlCol="0">
              <a:spAutoFit/>
            </a:bodyPr>
            <a:lstStyle/>
            <a:p>
              <a:pPr algn="ctr"/>
              <a:r>
                <a:rPr lang="nb-NO" sz="800" dirty="0">
                  <a:solidFill>
                    <a:schemeClr val="bg1">
                      <a:lumMod val="65000"/>
                    </a:schemeClr>
                  </a:solidFill>
                </a:rPr>
                <a:t>Hva er datakilden?</a:t>
              </a:r>
            </a:p>
            <a:p>
              <a:pPr algn="ctr"/>
              <a:r>
                <a:rPr lang="nb-NO" sz="800" dirty="0">
                  <a:solidFill>
                    <a:schemeClr val="bg1">
                      <a:lumMod val="65000"/>
                    </a:schemeClr>
                  </a:solidFill>
                </a:rPr>
                <a:t>Hva skal vi kalle dataene?</a:t>
              </a:r>
              <a:endParaRPr lang="nb-NO" sz="1000" dirty="0">
                <a:solidFill>
                  <a:schemeClr val="bg1">
                    <a:lumMod val="65000"/>
                  </a:schemeClr>
                </a:solidFill>
              </a:endParaRPr>
            </a:p>
          </p:txBody>
        </p:sp>
      </p:grpSp>
      <p:grpSp>
        <p:nvGrpSpPr>
          <p:cNvPr id="45" name="Group 44">
            <a:extLst>
              <a:ext uri="{FF2B5EF4-FFF2-40B4-BE49-F238E27FC236}">
                <a16:creationId xmlns:a16="http://schemas.microsoft.com/office/drawing/2014/main" id="{4581AD14-CC18-B54E-8FA2-D3F01B05E751}"/>
              </a:ext>
            </a:extLst>
          </p:cNvPr>
          <p:cNvGrpSpPr/>
          <p:nvPr/>
        </p:nvGrpSpPr>
        <p:grpSpPr>
          <a:xfrm>
            <a:off x="4330959" y="3351586"/>
            <a:ext cx="1545801" cy="453532"/>
            <a:chOff x="4330959" y="3351586"/>
            <a:chExt cx="1545801" cy="453532"/>
          </a:xfrm>
        </p:grpSpPr>
        <p:sp>
          <p:nvSpPr>
            <p:cNvPr id="64" name="Oval 63">
              <a:extLst>
                <a:ext uri="{FF2B5EF4-FFF2-40B4-BE49-F238E27FC236}">
                  <a16:creationId xmlns:a16="http://schemas.microsoft.com/office/drawing/2014/main" id="{C144C62F-EFEE-ED43-B185-FDD544A40C6F}"/>
                </a:ext>
              </a:extLst>
            </p:cNvPr>
            <p:cNvSpPr/>
            <p:nvPr/>
          </p:nvSpPr>
          <p:spPr>
            <a:xfrm>
              <a:off x="4330959" y="3351586"/>
              <a:ext cx="1545801" cy="453532"/>
            </a:xfrm>
            <a:prstGeom prst="ellipse">
              <a:avLst/>
            </a:prstGeom>
            <a:solidFill>
              <a:schemeClr val="bg1"/>
            </a:solidFill>
            <a:ln>
              <a:noFill/>
            </a:ln>
            <a:effectLst>
              <a:outerShdw blurRad="889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200">
                <a:solidFill>
                  <a:schemeClr val="bg1">
                    <a:lumMod val="65000"/>
                  </a:schemeClr>
                </a:solidFill>
              </a:endParaRPr>
            </a:p>
          </p:txBody>
        </p:sp>
        <p:sp>
          <p:nvSpPr>
            <p:cNvPr id="65" name="TextBox 64">
              <a:extLst>
                <a:ext uri="{FF2B5EF4-FFF2-40B4-BE49-F238E27FC236}">
                  <a16:creationId xmlns:a16="http://schemas.microsoft.com/office/drawing/2014/main" id="{8544A337-02E1-FB4C-8DEA-4E544243591C}"/>
                </a:ext>
              </a:extLst>
            </p:cNvPr>
            <p:cNvSpPr txBox="1"/>
            <p:nvPr/>
          </p:nvSpPr>
          <p:spPr>
            <a:xfrm>
              <a:off x="4346343" y="3378733"/>
              <a:ext cx="1520164" cy="338554"/>
            </a:xfrm>
            <a:prstGeom prst="rect">
              <a:avLst/>
            </a:prstGeom>
            <a:noFill/>
          </p:spPr>
          <p:txBody>
            <a:bodyPr wrap="square" rtlCol="0">
              <a:spAutoFit/>
            </a:bodyPr>
            <a:lstStyle/>
            <a:p>
              <a:pPr algn="ctr"/>
              <a:r>
                <a:rPr lang="nb-NO" sz="800" dirty="0">
                  <a:solidFill>
                    <a:schemeClr val="bg1">
                      <a:lumMod val="65000"/>
                    </a:schemeClr>
                  </a:solidFill>
                </a:rPr>
                <a:t>Hva er prosessen?</a:t>
              </a:r>
            </a:p>
            <a:p>
              <a:pPr algn="ctr"/>
              <a:r>
                <a:rPr lang="nb-NO" sz="800" dirty="0">
                  <a:solidFill>
                    <a:schemeClr val="bg1">
                      <a:lumMod val="65000"/>
                    </a:schemeClr>
                  </a:solidFill>
                </a:rPr>
                <a:t>Hvordan kalkuleres </a:t>
              </a:r>
              <a:r>
                <a:rPr lang="nb-NO" sz="800" dirty="0" err="1">
                  <a:solidFill>
                    <a:schemeClr val="bg1">
                      <a:lumMod val="65000"/>
                    </a:schemeClr>
                  </a:solidFill>
                </a:rPr>
                <a:t>KPI’ene</a:t>
              </a:r>
              <a:r>
                <a:rPr lang="nb-NO" sz="800" dirty="0">
                  <a:solidFill>
                    <a:schemeClr val="bg1">
                      <a:lumMod val="65000"/>
                    </a:schemeClr>
                  </a:solidFill>
                </a:rPr>
                <a:t>?</a:t>
              </a:r>
              <a:endParaRPr lang="nb-NO" sz="1000" dirty="0">
                <a:solidFill>
                  <a:schemeClr val="bg1">
                    <a:lumMod val="65000"/>
                  </a:schemeClr>
                </a:solidFill>
              </a:endParaRPr>
            </a:p>
          </p:txBody>
        </p:sp>
      </p:grpSp>
      <p:grpSp>
        <p:nvGrpSpPr>
          <p:cNvPr id="40" name="Group 39">
            <a:extLst>
              <a:ext uri="{FF2B5EF4-FFF2-40B4-BE49-F238E27FC236}">
                <a16:creationId xmlns:a16="http://schemas.microsoft.com/office/drawing/2014/main" id="{5B8C1F41-D29A-B74F-B247-6C4289978CB0}"/>
              </a:ext>
            </a:extLst>
          </p:cNvPr>
          <p:cNvGrpSpPr/>
          <p:nvPr/>
        </p:nvGrpSpPr>
        <p:grpSpPr>
          <a:xfrm>
            <a:off x="2932054" y="4540566"/>
            <a:ext cx="1520164" cy="439733"/>
            <a:chOff x="2932054" y="4540566"/>
            <a:chExt cx="1520164" cy="439733"/>
          </a:xfrm>
        </p:grpSpPr>
        <p:sp>
          <p:nvSpPr>
            <p:cNvPr id="69" name="Oval 68">
              <a:extLst>
                <a:ext uri="{FF2B5EF4-FFF2-40B4-BE49-F238E27FC236}">
                  <a16:creationId xmlns:a16="http://schemas.microsoft.com/office/drawing/2014/main" id="{5A9B8239-0EB5-6640-9D45-885E11E402A2}"/>
                </a:ext>
              </a:extLst>
            </p:cNvPr>
            <p:cNvSpPr/>
            <p:nvPr/>
          </p:nvSpPr>
          <p:spPr>
            <a:xfrm>
              <a:off x="3045027" y="4540566"/>
              <a:ext cx="1302136" cy="439733"/>
            </a:xfrm>
            <a:prstGeom prst="ellipse">
              <a:avLst/>
            </a:prstGeom>
            <a:solidFill>
              <a:schemeClr val="bg1"/>
            </a:solidFill>
            <a:ln>
              <a:noFill/>
            </a:ln>
            <a:effectLst>
              <a:outerShdw blurRad="889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200">
                <a:solidFill>
                  <a:schemeClr val="bg1">
                    <a:lumMod val="65000"/>
                  </a:schemeClr>
                </a:solidFill>
              </a:endParaRPr>
            </a:p>
          </p:txBody>
        </p:sp>
        <p:sp>
          <p:nvSpPr>
            <p:cNvPr id="70" name="TextBox 69">
              <a:extLst>
                <a:ext uri="{FF2B5EF4-FFF2-40B4-BE49-F238E27FC236}">
                  <a16:creationId xmlns:a16="http://schemas.microsoft.com/office/drawing/2014/main" id="{B244CD82-5382-DC42-A15D-569EB07E2DCB}"/>
                </a:ext>
              </a:extLst>
            </p:cNvPr>
            <p:cNvSpPr txBox="1"/>
            <p:nvPr/>
          </p:nvSpPr>
          <p:spPr>
            <a:xfrm>
              <a:off x="2932054" y="4689755"/>
              <a:ext cx="1520164" cy="215444"/>
            </a:xfrm>
            <a:prstGeom prst="rect">
              <a:avLst/>
            </a:prstGeom>
            <a:noFill/>
          </p:spPr>
          <p:txBody>
            <a:bodyPr wrap="square" rtlCol="0">
              <a:spAutoFit/>
            </a:bodyPr>
            <a:lstStyle/>
            <a:p>
              <a:pPr algn="ctr"/>
              <a:r>
                <a:rPr lang="nb-NO" sz="800" dirty="0">
                  <a:solidFill>
                    <a:schemeClr val="bg1">
                      <a:lumMod val="65000"/>
                    </a:schemeClr>
                  </a:solidFill>
                </a:rPr>
                <a:t>Hvem er brukerne?</a:t>
              </a:r>
              <a:endParaRPr lang="nb-NO" sz="1000" dirty="0">
                <a:solidFill>
                  <a:schemeClr val="bg1">
                    <a:lumMod val="65000"/>
                  </a:schemeClr>
                </a:solidFill>
              </a:endParaRPr>
            </a:p>
          </p:txBody>
        </p:sp>
      </p:grpSp>
      <p:cxnSp>
        <p:nvCxnSpPr>
          <p:cNvPr id="23" name="Straight Connector 22">
            <a:extLst>
              <a:ext uri="{FF2B5EF4-FFF2-40B4-BE49-F238E27FC236}">
                <a16:creationId xmlns:a16="http://schemas.microsoft.com/office/drawing/2014/main" id="{AB32617C-0A2E-6242-90F4-359ECE8CDD22}"/>
              </a:ext>
            </a:extLst>
          </p:cNvPr>
          <p:cNvCxnSpPr>
            <a:cxnSpLocks/>
          </p:cNvCxnSpPr>
          <p:nvPr/>
        </p:nvCxnSpPr>
        <p:spPr>
          <a:xfrm>
            <a:off x="0" y="2829665"/>
            <a:ext cx="9144000" cy="0"/>
          </a:xfrm>
          <a:prstGeom prst="line">
            <a:avLst/>
          </a:prstGeom>
          <a:noFill/>
          <a:ln w="28575">
            <a:solidFill>
              <a:schemeClr val="accent1">
                <a:lumMod val="20000"/>
                <a:lumOff val="8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5" name="Down Arrow 4">
            <a:extLst>
              <a:ext uri="{FF2B5EF4-FFF2-40B4-BE49-F238E27FC236}">
                <a16:creationId xmlns:a16="http://schemas.microsoft.com/office/drawing/2014/main" id="{D1E80D17-7A21-A145-BD7A-4B16B3B30DBB}"/>
              </a:ext>
            </a:extLst>
          </p:cNvPr>
          <p:cNvSpPr/>
          <p:nvPr/>
        </p:nvSpPr>
        <p:spPr>
          <a:xfrm>
            <a:off x="1318612" y="1390254"/>
            <a:ext cx="1116106" cy="289761"/>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Down Arrow 17">
            <a:extLst>
              <a:ext uri="{FF2B5EF4-FFF2-40B4-BE49-F238E27FC236}">
                <a16:creationId xmlns:a16="http://schemas.microsoft.com/office/drawing/2014/main" id="{9CFCAF59-575D-A74E-80C0-22353EC91D50}"/>
              </a:ext>
            </a:extLst>
          </p:cNvPr>
          <p:cNvSpPr/>
          <p:nvPr/>
        </p:nvSpPr>
        <p:spPr>
          <a:xfrm>
            <a:off x="1318612" y="2225784"/>
            <a:ext cx="1116106" cy="289761"/>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Down Arrow 18">
            <a:extLst>
              <a:ext uri="{FF2B5EF4-FFF2-40B4-BE49-F238E27FC236}">
                <a16:creationId xmlns:a16="http://schemas.microsoft.com/office/drawing/2014/main" id="{1B0B7ED4-7AE2-1C48-A0B5-6449CD6AEF2E}"/>
              </a:ext>
            </a:extLst>
          </p:cNvPr>
          <p:cNvSpPr/>
          <p:nvPr/>
        </p:nvSpPr>
        <p:spPr>
          <a:xfrm>
            <a:off x="1318612" y="3036855"/>
            <a:ext cx="1116106" cy="289761"/>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Down Arrow 19">
            <a:extLst>
              <a:ext uri="{FF2B5EF4-FFF2-40B4-BE49-F238E27FC236}">
                <a16:creationId xmlns:a16="http://schemas.microsoft.com/office/drawing/2014/main" id="{457DBDCE-A547-2841-87E7-3FF1B132F157}"/>
              </a:ext>
            </a:extLst>
          </p:cNvPr>
          <p:cNvSpPr/>
          <p:nvPr/>
        </p:nvSpPr>
        <p:spPr>
          <a:xfrm>
            <a:off x="1318612" y="3840177"/>
            <a:ext cx="1116106" cy="289761"/>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itle 1">
            <a:extLst>
              <a:ext uri="{FF2B5EF4-FFF2-40B4-BE49-F238E27FC236}">
                <a16:creationId xmlns:a16="http://schemas.microsoft.com/office/drawing/2014/main" id="{B07DA1EA-EFEF-D14E-89E3-9B5EE0853861}"/>
              </a:ext>
            </a:extLst>
          </p:cNvPr>
          <p:cNvSpPr>
            <a:spLocks noGrp="1"/>
          </p:cNvSpPr>
          <p:nvPr>
            <p:ph type="ctrTitle"/>
          </p:nvPr>
        </p:nvSpPr>
        <p:spPr>
          <a:xfrm>
            <a:off x="0" y="291575"/>
            <a:ext cx="5295045" cy="338554"/>
          </a:xfrm>
        </p:spPr>
        <p:txBody>
          <a:bodyPr/>
          <a:lstStyle/>
          <a:p>
            <a:r>
              <a:rPr lang="nb-NO" dirty="0">
                <a:solidFill>
                  <a:srgbClr val="B0B3B6"/>
                </a:solidFill>
              </a:rPr>
              <a:t>Prosessen for enhver </a:t>
            </a:r>
            <a:r>
              <a:rPr lang="nb-NO" dirty="0">
                <a:solidFill>
                  <a:srgbClr val="5D95B3"/>
                </a:solidFill>
              </a:rPr>
              <a:t>analyseløsning</a:t>
            </a:r>
            <a:endParaRPr lang="nb-NO" dirty="0">
              <a:solidFill>
                <a:srgbClr val="B0B3B6"/>
              </a:solidFill>
            </a:endParaRPr>
          </a:p>
        </p:txBody>
      </p:sp>
      <p:sp>
        <p:nvSpPr>
          <p:cNvPr id="4" name="Rounded Rectangle 3">
            <a:extLst>
              <a:ext uri="{FF2B5EF4-FFF2-40B4-BE49-F238E27FC236}">
                <a16:creationId xmlns:a16="http://schemas.microsoft.com/office/drawing/2014/main" id="{269D963D-743F-AC4C-A73F-F81E228974AD}"/>
              </a:ext>
            </a:extLst>
          </p:cNvPr>
          <p:cNvSpPr/>
          <p:nvPr/>
        </p:nvSpPr>
        <p:spPr>
          <a:xfrm>
            <a:off x="926959" y="950523"/>
            <a:ext cx="1899413" cy="4397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Innsamling</a:t>
            </a:r>
          </a:p>
        </p:txBody>
      </p:sp>
      <p:sp>
        <p:nvSpPr>
          <p:cNvPr id="6" name="Rounded Rectangle 5">
            <a:extLst>
              <a:ext uri="{FF2B5EF4-FFF2-40B4-BE49-F238E27FC236}">
                <a16:creationId xmlns:a16="http://schemas.microsoft.com/office/drawing/2014/main" id="{967D27D8-4346-C94F-B2F6-0F082B38E12C}"/>
              </a:ext>
            </a:extLst>
          </p:cNvPr>
          <p:cNvSpPr/>
          <p:nvPr/>
        </p:nvSpPr>
        <p:spPr>
          <a:xfrm>
            <a:off x="926960" y="1786053"/>
            <a:ext cx="1899413" cy="4397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Konsolidering</a:t>
            </a:r>
          </a:p>
        </p:txBody>
      </p:sp>
      <p:sp>
        <p:nvSpPr>
          <p:cNvPr id="7" name="Rounded Rectangle 6">
            <a:extLst>
              <a:ext uri="{FF2B5EF4-FFF2-40B4-BE49-F238E27FC236}">
                <a16:creationId xmlns:a16="http://schemas.microsoft.com/office/drawing/2014/main" id="{99EA8502-C861-F249-AEC1-DA6AFE645423}"/>
              </a:ext>
            </a:extLst>
          </p:cNvPr>
          <p:cNvSpPr/>
          <p:nvPr/>
        </p:nvSpPr>
        <p:spPr>
          <a:xfrm>
            <a:off x="926959" y="2621583"/>
            <a:ext cx="1899414" cy="415273"/>
          </a:xfrm>
          <a:prstGeom prst="roundRect">
            <a:avLst/>
          </a:prstGeom>
          <a:gradFill flip="none" rotWithShape="1">
            <a:gsLst>
              <a:gs pos="0">
                <a:srgbClr val="243E4B"/>
              </a:gs>
              <a:gs pos="100000">
                <a:schemeClr val="accent1">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Modellering</a:t>
            </a:r>
          </a:p>
        </p:txBody>
      </p:sp>
      <p:sp>
        <p:nvSpPr>
          <p:cNvPr id="8" name="Rounded Rectangle 7">
            <a:extLst>
              <a:ext uri="{FF2B5EF4-FFF2-40B4-BE49-F238E27FC236}">
                <a16:creationId xmlns:a16="http://schemas.microsoft.com/office/drawing/2014/main" id="{64F6845C-0F5F-E346-932F-3E753A4D0972}"/>
              </a:ext>
            </a:extLst>
          </p:cNvPr>
          <p:cNvSpPr/>
          <p:nvPr/>
        </p:nvSpPr>
        <p:spPr>
          <a:xfrm>
            <a:off x="926959" y="3432655"/>
            <a:ext cx="1899413" cy="41399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Kalkulering</a:t>
            </a:r>
          </a:p>
        </p:txBody>
      </p:sp>
      <p:sp>
        <p:nvSpPr>
          <p:cNvPr id="9" name="Rounded Rectangle 8">
            <a:extLst>
              <a:ext uri="{FF2B5EF4-FFF2-40B4-BE49-F238E27FC236}">
                <a16:creationId xmlns:a16="http://schemas.microsoft.com/office/drawing/2014/main" id="{0EFFEA33-439B-2E4E-A1A0-DD5D7A2578F3}"/>
              </a:ext>
            </a:extLst>
          </p:cNvPr>
          <p:cNvSpPr/>
          <p:nvPr/>
        </p:nvSpPr>
        <p:spPr>
          <a:xfrm>
            <a:off x="926959" y="4243725"/>
            <a:ext cx="1899413" cy="43973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Rapportering</a:t>
            </a:r>
          </a:p>
        </p:txBody>
      </p:sp>
      <p:sp>
        <p:nvSpPr>
          <p:cNvPr id="21" name="Down Arrow 20">
            <a:extLst>
              <a:ext uri="{FF2B5EF4-FFF2-40B4-BE49-F238E27FC236}">
                <a16:creationId xmlns:a16="http://schemas.microsoft.com/office/drawing/2014/main" id="{92D7F7A0-84F5-F44A-BE69-DD2DB330628C}"/>
              </a:ext>
            </a:extLst>
          </p:cNvPr>
          <p:cNvSpPr/>
          <p:nvPr/>
        </p:nvSpPr>
        <p:spPr>
          <a:xfrm rot="10800000">
            <a:off x="161854" y="3228974"/>
            <a:ext cx="588260" cy="1565274"/>
          </a:xfrm>
          <a:prstGeom prst="downArrow">
            <a:avLst/>
          </a:prstGeom>
          <a:solidFill>
            <a:schemeClr val="bg1"/>
          </a:solidFill>
          <a:ln>
            <a:noFill/>
          </a:ln>
          <a:effectLst>
            <a:outerShdw blurRad="88900" dist="38100" dir="2700000" sx="91000" sy="91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nb-NO" sz="1100" dirty="0">
                <a:solidFill>
                  <a:schemeClr val="bg1">
                    <a:lumMod val="65000"/>
                  </a:schemeClr>
                </a:solidFill>
              </a:rPr>
              <a:t>forretningssentrisk</a:t>
            </a:r>
          </a:p>
        </p:txBody>
      </p:sp>
      <p:grpSp>
        <p:nvGrpSpPr>
          <p:cNvPr id="32" name="Group 31">
            <a:extLst>
              <a:ext uri="{FF2B5EF4-FFF2-40B4-BE49-F238E27FC236}">
                <a16:creationId xmlns:a16="http://schemas.microsoft.com/office/drawing/2014/main" id="{8C672BA0-05D8-C242-B570-276000FA8BB7}"/>
              </a:ext>
            </a:extLst>
          </p:cNvPr>
          <p:cNvGrpSpPr/>
          <p:nvPr/>
        </p:nvGrpSpPr>
        <p:grpSpPr>
          <a:xfrm>
            <a:off x="6828461" y="3360316"/>
            <a:ext cx="1476640" cy="454199"/>
            <a:chOff x="6828461" y="3360316"/>
            <a:chExt cx="1476640" cy="454199"/>
          </a:xfrm>
        </p:grpSpPr>
        <p:sp>
          <p:nvSpPr>
            <p:cNvPr id="37" name="Rounded Rectangle 36">
              <a:extLst>
                <a:ext uri="{FF2B5EF4-FFF2-40B4-BE49-F238E27FC236}">
                  <a16:creationId xmlns:a16="http://schemas.microsoft.com/office/drawing/2014/main" id="{F05E4531-7003-F64B-ABCC-EE44F505B730}"/>
                </a:ext>
              </a:extLst>
            </p:cNvPr>
            <p:cNvSpPr/>
            <p:nvPr/>
          </p:nvSpPr>
          <p:spPr>
            <a:xfrm>
              <a:off x="6927355" y="3454515"/>
              <a:ext cx="1377746"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Kalkuler verdier</a:t>
              </a:r>
            </a:p>
          </p:txBody>
        </p:sp>
        <p:sp>
          <p:nvSpPr>
            <p:cNvPr id="38" name="Oval 37">
              <a:extLst>
                <a:ext uri="{FF2B5EF4-FFF2-40B4-BE49-F238E27FC236}">
                  <a16:creationId xmlns:a16="http://schemas.microsoft.com/office/drawing/2014/main" id="{3E7A6432-1A72-944D-A6E2-928FF0ABE713}"/>
                </a:ext>
              </a:extLst>
            </p:cNvPr>
            <p:cNvSpPr/>
            <p:nvPr/>
          </p:nvSpPr>
          <p:spPr>
            <a:xfrm>
              <a:off x="6828461" y="3360316"/>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8</a:t>
              </a:r>
            </a:p>
          </p:txBody>
        </p:sp>
      </p:grpSp>
      <p:sp>
        <p:nvSpPr>
          <p:cNvPr id="12" name="Freeform 11">
            <a:extLst>
              <a:ext uri="{FF2B5EF4-FFF2-40B4-BE49-F238E27FC236}">
                <a16:creationId xmlns:a16="http://schemas.microsoft.com/office/drawing/2014/main" id="{8C4817B1-B45B-F047-B07E-7B14B24AF81F}"/>
              </a:ext>
            </a:extLst>
          </p:cNvPr>
          <p:cNvSpPr/>
          <p:nvPr/>
        </p:nvSpPr>
        <p:spPr>
          <a:xfrm>
            <a:off x="3696045" y="3977663"/>
            <a:ext cx="270100" cy="242440"/>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0 w 389403"/>
              <a:gd name="connsiteY0" fmla="*/ 285789 h 285789"/>
              <a:gd name="connsiteX1" fmla="*/ 389403 w 389403"/>
              <a:gd name="connsiteY1" fmla="*/ 0 h 285789"/>
              <a:gd name="connsiteX0" fmla="*/ 0 w 327057"/>
              <a:gd name="connsiteY0" fmla="*/ 290985 h 290985"/>
              <a:gd name="connsiteX1" fmla="*/ 327057 w 327057"/>
              <a:gd name="connsiteY1" fmla="*/ 0 h 290985"/>
              <a:gd name="connsiteX0" fmla="*/ 0 w 327057"/>
              <a:gd name="connsiteY0" fmla="*/ 290985 h 290985"/>
              <a:gd name="connsiteX1" fmla="*/ 327057 w 327057"/>
              <a:gd name="connsiteY1" fmla="*/ 0 h 290985"/>
              <a:gd name="connsiteX0" fmla="*/ 0 w 327057"/>
              <a:gd name="connsiteY0" fmla="*/ 290985 h 290985"/>
              <a:gd name="connsiteX1" fmla="*/ 327057 w 327057"/>
              <a:gd name="connsiteY1" fmla="*/ 0 h 290985"/>
            </a:gdLst>
            <a:ahLst/>
            <a:cxnLst>
              <a:cxn ang="0">
                <a:pos x="connsiteX0" y="connsiteY0"/>
              </a:cxn>
              <a:cxn ang="0">
                <a:pos x="connsiteX1" y="connsiteY1"/>
              </a:cxn>
            </a:cxnLst>
            <a:rect l="l" t="t" r="r" b="b"/>
            <a:pathLst>
              <a:path w="327057" h="290985">
                <a:moveTo>
                  <a:pt x="0" y="290985"/>
                </a:moveTo>
                <a:cubicBezTo>
                  <a:pt x="17677" y="139683"/>
                  <a:pt x="95168" y="10626"/>
                  <a:pt x="327057" y="0"/>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Freeform 40">
            <a:extLst>
              <a:ext uri="{FF2B5EF4-FFF2-40B4-BE49-F238E27FC236}">
                <a16:creationId xmlns:a16="http://schemas.microsoft.com/office/drawing/2014/main" id="{989404AC-2560-B24F-9854-759D8B33F43A}"/>
              </a:ext>
            </a:extLst>
          </p:cNvPr>
          <p:cNvSpPr/>
          <p:nvPr/>
        </p:nvSpPr>
        <p:spPr>
          <a:xfrm>
            <a:off x="5309836" y="3973060"/>
            <a:ext cx="462387" cy="245431"/>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0 w 586698"/>
              <a:gd name="connsiteY0" fmla="*/ 103968 h 103968"/>
              <a:gd name="connsiteX1" fmla="*/ 586698 w 586698"/>
              <a:gd name="connsiteY1" fmla="*/ 2162 h 103968"/>
              <a:gd name="connsiteX0" fmla="*/ 0 w 467312"/>
              <a:gd name="connsiteY0" fmla="*/ 35545 h 297171"/>
              <a:gd name="connsiteX1" fmla="*/ 467312 w 467312"/>
              <a:gd name="connsiteY1" fmla="*/ 296446 h 297171"/>
              <a:gd name="connsiteX0" fmla="*/ 0 w 467312"/>
              <a:gd name="connsiteY0" fmla="*/ 51061 h 311961"/>
              <a:gd name="connsiteX1" fmla="*/ 467312 w 467312"/>
              <a:gd name="connsiteY1" fmla="*/ 311962 h 311961"/>
              <a:gd name="connsiteX0" fmla="*/ 0 w 467312"/>
              <a:gd name="connsiteY0" fmla="*/ 1259 h 262160"/>
              <a:gd name="connsiteX1" fmla="*/ 467312 w 467312"/>
              <a:gd name="connsiteY1" fmla="*/ 262160 h 262160"/>
              <a:gd name="connsiteX0" fmla="*/ 0 w 410214"/>
              <a:gd name="connsiteY0" fmla="*/ 1045 h 288228"/>
              <a:gd name="connsiteX1" fmla="*/ 410214 w 410214"/>
              <a:gd name="connsiteY1" fmla="*/ 288229 h 288228"/>
              <a:gd name="connsiteX0" fmla="*/ 0 w 410214"/>
              <a:gd name="connsiteY0" fmla="*/ 1635 h 288819"/>
              <a:gd name="connsiteX1" fmla="*/ 410214 w 410214"/>
              <a:gd name="connsiteY1" fmla="*/ 288819 h 288819"/>
            </a:gdLst>
            <a:ahLst/>
            <a:cxnLst>
              <a:cxn ang="0">
                <a:pos x="connsiteX0" y="connsiteY0"/>
              </a:cxn>
              <a:cxn ang="0">
                <a:pos x="connsiteX1" y="connsiteY1"/>
              </a:cxn>
            </a:cxnLst>
            <a:rect l="l" t="t" r="r" b="b"/>
            <a:pathLst>
              <a:path w="410214" h="288819">
                <a:moveTo>
                  <a:pt x="0" y="1635"/>
                </a:moveTo>
                <a:cubicBezTo>
                  <a:pt x="194213" y="-12873"/>
                  <a:pt x="406683" y="68031"/>
                  <a:pt x="410214" y="288819"/>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2" name="Freeform 41">
            <a:extLst>
              <a:ext uri="{FF2B5EF4-FFF2-40B4-BE49-F238E27FC236}">
                <a16:creationId xmlns:a16="http://schemas.microsoft.com/office/drawing/2014/main" id="{FA0880CB-E1F2-DB47-A093-92ED9C112881}"/>
              </a:ext>
            </a:extLst>
          </p:cNvPr>
          <p:cNvSpPr/>
          <p:nvPr/>
        </p:nvSpPr>
        <p:spPr>
          <a:xfrm flipV="1">
            <a:off x="5182970" y="2933205"/>
            <a:ext cx="1049124" cy="1286896"/>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43214 w 123896"/>
              <a:gd name="connsiteY0" fmla="*/ 39314 h 248117"/>
              <a:gd name="connsiteX1" fmla="*/ 123896 w 123896"/>
              <a:gd name="connsiteY1" fmla="*/ 247296 h 248117"/>
              <a:gd name="connsiteX0" fmla="*/ 63513 w 144195"/>
              <a:gd name="connsiteY0" fmla="*/ 0 h 212818"/>
              <a:gd name="connsiteX1" fmla="*/ 144195 w 144195"/>
              <a:gd name="connsiteY1" fmla="*/ 207982 h 212818"/>
              <a:gd name="connsiteX0" fmla="*/ 365733 w 365733"/>
              <a:gd name="connsiteY0" fmla="*/ 0 h 717003"/>
              <a:gd name="connsiteX1" fmla="*/ 72527 w 365733"/>
              <a:gd name="connsiteY1" fmla="*/ 716419 h 717003"/>
              <a:gd name="connsiteX0" fmla="*/ 293206 w 293209"/>
              <a:gd name="connsiteY0" fmla="*/ 0 h 716419"/>
              <a:gd name="connsiteX1" fmla="*/ 0 w 293209"/>
              <a:gd name="connsiteY1" fmla="*/ 716419 h 716419"/>
              <a:gd name="connsiteX0" fmla="*/ 299812 w 299815"/>
              <a:gd name="connsiteY0" fmla="*/ 0 h 731086"/>
              <a:gd name="connsiteX1" fmla="*/ 0 w 299815"/>
              <a:gd name="connsiteY1" fmla="*/ 731086 h 731086"/>
              <a:gd name="connsiteX0" fmla="*/ 299812 w 299816"/>
              <a:gd name="connsiteY0" fmla="*/ 0 h 731189"/>
              <a:gd name="connsiteX1" fmla="*/ 0 w 299816"/>
              <a:gd name="connsiteY1" fmla="*/ 731086 h 731189"/>
              <a:gd name="connsiteX0" fmla="*/ 277352 w 277356"/>
              <a:gd name="connsiteY0" fmla="*/ 0 h 736077"/>
              <a:gd name="connsiteX1" fmla="*/ 0 w 277356"/>
              <a:gd name="connsiteY1" fmla="*/ 735975 h 736077"/>
              <a:gd name="connsiteX0" fmla="*/ 277352 w 277352"/>
              <a:gd name="connsiteY0" fmla="*/ 0 h 736142"/>
              <a:gd name="connsiteX1" fmla="*/ 0 w 277352"/>
              <a:gd name="connsiteY1" fmla="*/ 735975 h 736142"/>
              <a:gd name="connsiteX0" fmla="*/ 277352 w 277352"/>
              <a:gd name="connsiteY0" fmla="*/ 0 h 736157"/>
              <a:gd name="connsiteX1" fmla="*/ 0 w 277352"/>
              <a:gd name="connsiteY1" fmla="*/ 735975 h 736157"/>
              <a:gd name="connsiteX0" fmla="*/ 258856 w 258856"/>
              <a:gd name="connsiteY0" fmla="*/ 0 h 736157"/>
              <a:gd name="connsiteX1" fmla="*/ 0 w 258856"/>
              <a:gd name="connsiteY1" fmla="*/ 735975 h 736157"/>
              <a:gd name="connsiteX0" fmla="*/ 258856 w 258856"/>
              <a:gd name="connsiteY0" fmla="*/ 0 h 736184"/>
              <a:gd name="connsiteX1" fmla="*/ 0 w 258856"/>
              <a:gd name="connsiteY1" fmla="*/ 735975 h 736184"/>
              <a:gd name="connsiteX0" fmla="*/ 266783 w 266783"/>
              <a:gd name="connsiteY0" fmla="*/ 0 h 728857"/>
              <a:gd name="connsiteX1" fmla="*/ 0 w 266783"/>
              <a:gd name="connsiteY1" fmla="*/ 728642 h 728857"/>
              <a:gd name="connsiteX0" fmla="*/ 266783 w 266783"/>
              <a:gd name="connsiteY0" fmla="*/ 0 h 728648"/>
              <a:gd name="connsiteX1" fmla="*/ 0 w 266783"/>
              <a:gd name="connsiteY1" fmla="*/ 728642 h 728648"/>
            </a:gdLst>
            <a:ahLst/>
            <a:cxnLst>
              <a:cxn ang="0">
                <a:pos x="connsiteX0" y="connsiteY0"/>
              </a:cxn>
              <a:cxn ang="0">
                <a:pos x="connsiteX1" y="connsiteY1"/>
              </a:cxn>
            </a:cxnLst>
            <a:rect l="l" t="t" r="r" b="b"/>
            <a:pathLst>
              <a:path w="266783" h="728648">
                <a:moveTo>
                  <a:pt x="266783" y="0"/>
                </a:moveTo>
                <a:cubicBezTo>
                  <a:pt x="261019" y="476298"/>
                  <a:pt x="157156" y="730103"/>
                  <a:pt x="0" y="728642"/>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Freeform 42">
            <a:extLst>
              <a:ext uri="{FF2B5EF4-FFF2-40B4-BE49-F238E27FC236}">
                <a16:creationId xmlns:a16="http://schemas.microsoft.com/office/drawing/2014/main" id="{E5611ECC-346F-654F-AA20-3D9744F2D364}"/>
              </a:ext>
            </a:extLst>
          </p:cNvPr>
          <p:cNvSpPr/>
          <p:nvPr/>
        </p:nvSpPr>
        <p:spPr>
          <a:xfrm>
            <a:off x="3892728" y="1227637"/>
            <a:ext cx="1476202" cy="1346847"/>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0 w 770000"/>
              <a:gd name="connsiteY0" fmla="*/ 399843 h 399843"/>
              <a:gd name="connsiteX1" fmla="*/ 770000 w 770000"/>
              <a:gd name="connsiteY1" fmla="*/ 0 h 399843"/>
              <a:gd name="connsiteX0" fmla="*/ 0 w 770000"/>
              <a:gd name="connsiteY0" fmla="*/ 399843 h 399843"/>
              <a:gd name="connsiteX1" fmla="*/ 770000 w 770000"/>
              <a:gd name="connsiteY1" fmla="*/ 0 h 399843"/>
              <a:gd name="connsiteX0" fmla="*/ 0 w 672972"/>
              <a:gd name="connsiteY0" fmla="*/ 444773 h 444773"/>
              <a:gd name="connsiteX1" fmla="*/ 672972 w 672972"/>
              <a:gd name="connsiteY1" fmla="*/ 0 h 444773"/>
              <a:gd name="connsiteX0" fmla="*/ 0 w 672972"/>
              <a:gd name="connsiteY0" fmla="*/ 444773 h 444773"/>
              <a:gd name="connsiteX1" fmla="*/ 672972 w 672972"/>
              <a:gd name="connsiteY1" fmla="*/ 0 h 444773"/>
              <a:gd name="connsiteX0" fmla="*/ 0 w 672972"/>
              <a:gd name="connsiteY0" fmla="*/ 444773 h 444773"/>
              <a:gd name="connsiteX1" fmla="*/ 672972 w 672972"/>
              <a:gd name="connsiteY1" fmla="*/ 0 h 444773"/>
              <a:gd name="connsiteX0" fmla="*/ 0 w 688621"/>
              <a:gd name="connsiteY0" fmla="*/ 444773 h 444773"/>
              <a:gd name="connsiteX1" fmla="*/ 688621 w 688621"/>
              <a:gd name="connsiteY1" fmla="*/ 0 h 444773"/>
              <a:gd name="connsiteX0" fmla="*/ 189 w 688810"/>
              <a:gd name="connsiteY0" fmla="*/ 444773 h 444773"/>
              <a:gd name="connsiteX1" fmla="*/ 688810 w 688810"/>
              <a:gd name="connsiteY1" fmla="*/ 0 h 444773"/>
              <a:gd name="connsiteX0" fmla="*/ 200 w 688821"/>
              <a:gd name="connsiteY0" fmla="*/ 446182 h 446182"/>
              <a:gd name="connsiteX1" fmla="*/ 688821 w 688821"/>
              <a:gd name="connsiteY1" fmla="*/ 1409 h 446182"/>
            </a:gdLst>
            <a:ahLst/>
            <a:cxnLst>
              <a:cxn ang="0">
                <a:pos x="connsiteX0" y="connsiteY0"/>
              </a:cxn>
              <a:cxn ang="0">
                <a:pos x="connsiteX1" y="connsiteY1"/>
              </a:cxn>
            </a:cxnLst>
            <a:rect l="l" t="t" r="r" b="b"/>
            <a:pathLst>
              <a:path w="688821" h="446182">
                <a:moveTo>
                  <a:pt x="200" y="446182"/>
                </a:moveTo>
                <a:cubicBezTo>
                  <a:pt x="-7725" y="145196"/>
                  <a:pt x="219562" y="-16979"/>
                  <a:pt x="688821" y="1409"/>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Freeform 43">
            <a:extLst>
              <a:ext uri="{FF2B5EF4-FFF2-40B4-BE49-F238E27FC236}">
                <a16:creationId xmlns:a16="http://schemas.microsoft.com/office/drawing/2014/main" id="{D4FB0CC5-2744-7142-841D-851D22281331}"/>
              </a:ext>
            </a:extLst>
          </p:cNvPr>
          <p:cNvSpPr/>
          <p:nvPr/>
        </p:nvSpPr>
        <p:spPr>
          <a:xfrm>
            <a:off x="6138741" y="1426311"/>
            <a:ext cx="149966" cy="318273"/>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0 w 430967"/>
              <a:gd name="connsiteY0" fmla="*/ 60897 h 93501"/>
              <a:gd name="connsiteX1" fmla="*/ 430967 w 430967"/>
              <a:gd name="connsiteY1" fmla="*/ 92031 h 93501"/>
              <a:gd name="connsiteX0" fmla="*/ 0 w 430967"/>
              <a:gd name="connsiteY0" fmla="*/ 0 h 75316"/>
              <a:gd name="connsiteX1" fmla="*/ 430967 w 430967"/>
              <a:gd name="connsiteY1" fmla="*/ 31134 h 75316"/>
              <a:gd name="connsiteX0" fmla="*/ 0 w 259517"/>
              <a:gd name="connsiteY0" fmla="*/ 0 h 308074"/>
              <a:gd name="connsiteX1" fmla="*/ 259517 w 259517"/>
              <a:gd name="connsiteY1" fmla="*/ 306493 h 308074"/>
              <a:gd name="connsiteX0" fmla="*/ 0 w 259663"/>
              <a:gd name="connsiteY0" fmla="*/ 0 h 306493"/>
              <a:gd name="connsiteX1" fmla="*/ 259517 w 259663"/>
              <a:gd name="connsiteY1" fmla="*/ 306493 h 306493"/>
              <a:gd name="connsiteX0" fmla="*/ 26 w 259680"/>
              <a:gd name="connsiteY0" fmla="*/ 0 h 306493"/>
              <a:gd name="connsiteX1" fmla="*/ 259543 w 259680"/>
              <a:gd name="connsiteY1" fmla="*/ 306493 h 306493"/>
              <a:gd name="connsiteX0" fmla="*/ 35 w 192193"/>
              <a:gd name="connsiteY0" fmla="*/ 0 h 311688"/>
              <a:gd name="connsiteX1" fmla="*/ 192011 w 192193"/>
              <a:gd name="connsiteY1" fmla="*/ 311688 h 311688"/>
              <a:gd name="connsiteX0" fmla="*/ 36 w 192025"/>
              <a:gd name="connsiteY0" fmla="*/ 0 h 311688"/>
              <a:gd name="connsiteX1" fmla="*/ 192012 w 192025"/>
              <a:gd name="connsiteY1" fmla="*/ 311688 h 311688"/>
              <a:gd name="connsiteX0" fmla="*/ 36 w 192025"/>
              <a:gd name="connsiteY0" fmla="*/ 0 h 311688"/>
              <a:gd name="connsiteX1" fmla="*/ 192012 w 192025"/>
              <a:gd name="connsiteY1" fmla="*/ 311688 h 311688"/>
              <a:gd name="connsiteX0" fmla="*/ 248 w 192237"/>
              <a:gd name="connsiteY0" fmla="*/ 0 h 311688"/>
              <a:gd name="connsiteX1" fmla="*/ 192224 w 192237"/>
              <a:gd name="connsiteY1" fmla="*/ 311688 h 311688"/>
              <a:gd name="connsiteX0" fmla="*/ 3509 w 195496"/>
              <a:gd name="connsiteY0" fmla="*/ 0 h 311688"/>
              <a:gd name="connsiteX1" fmla="*/ 195485 w 195496"/>
              <a:gd name="connsiteY1" fmla="*/ 311688 h 311688"/>
              <a:gd name="connsiteX0" fmla="*/ 2617 w 194605"/>
              <a:gd name="connsiteY0" fmla="*/ 0 h 311688"/>
              <a:gd name="connsiteX1" fmla="*/ 194593 w 194605"/>
              <a:gd name="connsiteY1" fmla="*/ 311688 h 311688"/>
              <a:gd name="connsiteX0" fmla="*/ 2563 w 194701"/>
              <a:gd name="connsiteY0" fmla="*/ 0 h 311688"/>
              <a:gd name="connsiteX1" fmla="*/ 194539 w 194701"/>
              <a:gd name="connsiteY1" fmla="*/ 311688 h 311688"/>
              <a:gd name="connsiteX0" fmla="*/ 2368 w 196527"/>
              <a:gd name="connsiteY0" fmla="*/ 0 h 311688"/>
              <a:gd name="connsiteX1" fmla="*/ 194344 w 196527"/>
              <a:gd name="connsiteY1" fmla="*/ 311688 h 311688"/>
              <a:gd name="connsiteX0" fmla="*/ 3088 w 135568"/>
              <a:gd name="connsiteY0" fmla="*/ 0 h 316884"/>
              <a:gd name="connsiteX1" fmla="*/ 132718 w 135568"/>
              <a:gd name="connsiteY1" fmla="*/ 316884 h 316884"/>
              <a:gd name="connsiteX0" fmla="*/ 3623 w 133253"/>
              <a:gd name="connsiteY0" fmla="*/ 0 h 316884"/>
              <a:gd name="connsiteX1" fmla="*/ 133253 w 133253"/>
              <a:gd name="connsiteY1" fmla="*/ 316884 h 316884"/>
              <a:gd name="connsiteX0" fmla="*/ 0 w 129630"/>
              <a:gd name="connsiteY0" fmla="*/ 0 h 316884"/>
              <a:gd name="connsiteX1" fmla="*/ 129630 w 129630"/>
              <a:gd name="connsiteY1" fmla="*/ 316884 h 316884"/>
              <a:gd name="connsiteX0" fmla="*/ 514 w 130144"/>
              <a:gd name="connsiteY0" fmla="*/ 0 h 316884"/>
              <a:gd name="connsiteX1" fmla="*/ 130144 w 130144"/>
              <a:gd name="connsiteY1" fmla="*/ 316884 h 316884"/>
              <a:gd name="connsiteX0" fmla="*/ 593 w 111040"/>
              <a:gd name="connsiteY0" fmla="*/ 0 h 322903"/>
              <a:gd name="connsiteX1" fmla="*/ 111040 w 111040"/>
              <a:gd name="connsiteY1" fmla="*/ 322903 h 322903"/>
              <a:gd name="connsiteX0" fmla="*/ 566 w 111070"/>
              <a:gd name="connsiteY0" fmla="*/ 0 h 322903"/>
              <a:gd name="connsiteX1" fmla="*/ 111013 w 111070"/>
              <a:gd name="connsiteY1" fmla="*/ 322903 h 322903"/>
              <a:gd name="connsiteX0" fmla="*/ 0 w 110512"/>
              <a:gd name="connsiteY0" fmla="*/ 0 h 322903"/>
              <a:gd name="connsiteX1" fmla="*/ 110447 w 110512"/>
              <a:gd name="connsiteY1" fmla="*/ 322903 h 322903"/>
              <a:gd name="connsiteX0" fmla="*/ 0 w 111009"/>
              <a:gd name="connsiteY0" fmla="*/ 0 h 322903"/>
              <a:gd name="connsiteX1" fmla="*/ 110447 w 111009"/>
              <a:gd name="connsiteY1" fmla="*/ 322903 h 322903"/>
              <a:gd name="connsiteX0" fmla="*/ 73 w 111041"/>
              <a:gd name="connsiteY0" fmla="*/ 0 h 322903"/>
              <a:gd name="connsiteX1" fmla="*/ 110520 w 111041"/>
              <a:gd name="connsiteY1" fmla="*/ 322903 h 322903"/>
              <a:gd name="connsiteX0" fmla="*/ 80 w 101242"/>
              <a:gd name="connsiteY0" fmla="*/ 0 h 319894"/>
              <a:gd name="connsiteX1" fmla="*/ 100678 w 101242"/>
              <a:gd name="connsiteY1" fmla="*/ 319894 h 319894"/>
              <a:gd name="connsiteX0" fmla="*/ 24 w 101194"/>
              <a:gd name="connsiteY0" fmla="*/ 0 h 319894"/>
              <a:gd name="connsiteX1" fmla="*/ 100622 w 101194"/>
              <a:gd name="connsiteY1" fmla="*/ 319894 h 319894"/>
              <a:gd name="connsiteX0" fmla="*/ 0 w 101186"/>
              <a:gd name="connsiteY0" fmla="*/ 0 h 319894"/>
              <a:gd name="connsiteX1" fmla="*/ 100598 w 101186"/>
              <a:gd name="connsiteY1" fmla="*/ 319894 h 319894"/>
              <a:gd name="connsiteX0" fmla="*/ 79 w 101241"/>
              <a:gd name="connsiteY0" fmla="*/ 0 h 319894"/>
              <a:gd name="connsiteX1" fmla="*/ 100677 w 101241"/>
              <a:gd name="connsiteY1" fmla="*/ 319894 h 319894"/>
              <a:gd name="connsiteX0" fmla="*/ 82 w 100820"/>
              <a:gd name="connsiteY0" fmla="*/ 0 h 319894"/>
              <a:gd name="connsiteX1" fmla="*/ 100680 w 100820"/>
              <a:gd name="connsiteY1" fmla="*/ 319894 h 319894"/>
              <a:gd name="connsiteX0" fmla="*/ 78 w 101653"/>
              <a:gd name="connsiteY0" fmla="*/ 0 h 319894"/>
              <a:gd name="connsiteX1" fmla="*/ 100676 w 101653"/>
              <a:gd name="connsiteY1" fmla="*/ 319894 h 319894"/>
              <a:gd name="connsiteX0" fmla="*/ 75 w 102433"/>
              <a:gd name="connsiteY0" fmla="*/ 0 h 319894"/>
              <a:gd name="connsiteX1" fmla="*/ 100673 w 102433"/>
              <a:gd name="connsiteY1" fmla="*/ 319894 h 319894"/>
              <a:gd name="connsiteX0" fmla="*/ 94 w 76998"/>
              <a:gd name="connsiteY0" fmla="*/ 0 h 299564"/>
              <a:gd name="connsiteX1" fmla="*/ 74815 w 76998"/>
              <a:gd name="connsiteY1" fmla="*/ 299564 h 299564"/>
            </a:gdLst>
            <a:ahLst/>
            <a:cxnLst>
              <a:cxn ang="0">
                <a:pos x="connsiteX0" y="connsiteY0"/>
              </a:cxn>
              <a:cxn ang="0">
                <a:pos x="connsiteX1" y="connsiteY1"/>
              </a:cxn>
            </a:cxnLst>
            <a:rect l="l" t="t" r="r" b="b"/>
            <a:pathLst>
              <a:path w="76998" h="299564">
                <a:moveTo>
                  <a:pt x="94" y="0"/>
                </a:moveTo>
                <a:cubicBezTo>
                  <a:pt x="-3410" y="140183"/>
                  <a:pt x="92522" y="127244"/>
                  <a:pt x="74815" y="299564"/>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xtBox 12">
            <a:extLst>
              <a:ext uri="{FF2B5EF4-FFF2-40B4-BE49-F238E27FC236}">
                <a16:creationId xmlns:a16="http://schemas.microsoft.com/office/drawing/2014/main" id="{F7DAA26D-225F-C947-BAA4-8772DA28D8D1}"/>
              </a:ext>
            </a:extLst>
          </p:cNvPr>
          <p:cNvSpPr txBox="1"/>
          <p:nvPr/>
        </p:nvSpPr>
        <p:spPr>
          <a:xfrm>
            <a:off x="3452985" y="3038161"/>
            <a:ext cx="1702710" cy="215444"/>
          </a:xfrm>
          <a:prstGeom prst="rect">
            <a:avLst/>
          </a:prstGeom>
          <a:noFill/>
        </p:spPr>
        <p:txBody>
          <a:bodyPr wrap="none" rtlCol="0">
            <a:spAutoFit/>
          </a:bodyPr>
          <a:lstStyle/>
          <a:p>
            <a:pPr algn="ctr"/>
            <a:r>
              <a:rPr lang="nb-NO" sz="800" dirty="0">
                <a:solidFill>
                  <a:schemeClr val="accent6"/>
                </a:solidFill>
              </a:rPr>
              <a:t>spesifikasjon for implementasjon</a:t>
            </a:r>
          </a:p>
        </p:txBody>
      </p:sp>
      <p:sp>
        <p:nvSpPr>
          <p:cNvPr id="47" name="TextBox 46">
            <a:extLst>
              <a:ext uri="{FF2B5EF4-FFF2-40B4-BE49-F238E27FC236}">
                <a16:creationId xmlns:a16="http://schemas.microsoft.com/office/drawing/2014/main" id="{72F761EF-610A-D642-9236-BFACD81319E6}"/>
              </a:ext>
            </a:extLst>
          </p:cNvPr>
          <p:cNvSpPr txBox="1"/>
          <p:nvPr/>
        </p:nvSpPr>
        <p:spPr>
          <a:xfrm>
            <a:off x="5380828" y="4661762"/>
            <a:ext cx="1407046" cy="215444"/>
          </a:xfrm>
          <a:prstGeom prst="rect">
            <a:avLst/>
          </a:prstGeom>
          <a:noFill/>
        </p:spPr>
        <p:txBody>
          <a:bodyPr wrap="square" rtlCol="0">
            <a:spAutoFit/>
          </a:bodyPr>
          <a:lstStyle/>
          <a:p>
            <a:pPr algn="ctr"/>
            <a:r>
              <a:rPr lang="nb-NO" sz="800" dirty="0">
                <a:solidFill>
                  <a:schemeClr val="accent6"/>
                </a:solidFill>
              </a:rPr>
              <a:t>spesifikasjon for design</a:t>
            </a:r>
          </a:p>
        </p:txBody>
      </p:sp>
      <p:grpSp>
        <p:nvGrpSpPr>
          <p:cNvPr id="34" name="Group 33">
            <a:extLst>
              <a:ext uri="{FF2B5EF4-FFF2-40B4-BE49-F238E27FC236}">
                <a16:creationId xmlns:a16="http://schemas.microsoft.com/office/drawing/2014/main" id="{2D4B8D6E-308F-3B46-BDB6-2281229525AC}"/>
              </a:ext>
            </a:extLst>
          </p:cNvPr>
          <p:cNvGrpSpPr/>
          <p:nvPr/>
        </p:nvGrpSpPr>
        <p:grpSpPr>
          <a:xfrm>
            <a:off x="7333105" y="4188866"/>
            <a:ext cx="1483725" cy="451061"/>
            <a:chOff x="7333105" y="4188866"/>
            <a:chExt cx="1483725" cy="451061"/>
          </a:xfrm>
        </p:grpSpPr>
        <p:sp>
          <p:nvSpPr>
            <p:cNvPr id="39" name="Rounded Rectangle 38">
              <a:extLst>
                <a:ext uri="{FF2B5EF4-FFF2-40B4-BE49-F238E27FC236}">
                  <a16:creationId xmlns:a16="http://schemas.microsoft.com/office/drawing/2014/main" id="{50A54B4F-68CF-834C-97D2-77D53150729C}"/>
                </a:ext>
              </a:extLst>
            </p:cNvPr>
            <p:cNvSpPr/>
            <p:nvPr/>
          </p:nvSpPr>
          <p:spPr>
            <a:xfrm>
              <a:off x="7426954" y="4279927"/>
              <a:ext cx="1389876"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Visualiser fakta</a:t>
              </a:r>
            </a:p>
          </p:txBody>
        </p:sp>
        <p:sp>
          <p:nvSpPr>
            <p:cNvPr id="50" name="Oval 49">
              <a:extLst>
                <a:ext uri="{FF2B5EF4-FFF2-40B4-BE49-F238E27FC236}">
                  <a16:creationId xmlns:a16="http://schemas.microsoft.com/office/drawing/2014/main" id="{36016DE8-62D2-3343-9891-22449003417E}"/>
                </a:ext>
              </a:extLst>
            </p:cNvPr>
            <p:cNvSpPr/>
            <p:nvPr/>
          </p:nvSpPr>
          <p:spPr>
            <a:xfrm>
              <a:off x="7333105" y="4188866"/>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9</a:t>
              </a:r>
            </a:p>
          </p:txBody>
        </p:sp>
      </p:grpSp>
      <p:grpSp>
        <p:nvGrpSpPr>
          <p:cNvPr id="16" name="Group 15">
            <a:extLst>
              <a:ext uri="{FF2B5EF4-FFF2-40B4-BE49-F238E27FC236}">
                <a16:creationId xmlns:a16="http://schemas.microsoft.com/office/drawing/2014/main" id="{E75B745F-5F74-074C-8395-B6957BAC0964}"/>
              </a:ext>
            </a:extLst>
          </p:cNvPr>
          <p:cNvGrpSpPr/>
          <p:nvPr/>
        </p:nvGrpSpPr>
        <p:grpSpPr>
          <a:xfrm>
            <a:off x="3919045" y="3622852"/>
            <a:ext cx="1326621" cy="461879"/>
            <a:chOff x="3919045" y="3622852"/>
            <a:chExt cx="1326621" cy="461879"/>
          </a:xfrm>
        </p:grpSpPr>
        <p:sp>
          <p:nvSpPr>
            <p:cNvPr id="27" name="Rounded Rectangle 26">
              <a:extLst>
                <a:ext uri="{FF2B5EF4-FFF2-40B4-BE49-F238E27FC236}">
                  <a16:creationId xmlns:a16="http://schemas.microsoft.com/office/drawing/2014/main" id="{6E37FFF2-336B-CB47-8A8E-D34C01848E14}"/>
                </a:ext>
              </a:extLst>
            </p:cNvPr>
            <p:cNvSpPr/>
            <p:nvPr/>
          </p:nvSpPr>
          <p:spPr>
            <a:xfrm>
              <a:off x="4012541" y="3724731"/>
              <a:ext cx="1233125"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Designforslag</a:t>
              </a:r>
            </a:p>
          </p:txBody>
        </p:sp>
        <p:sp>
          <p:nvSpPr>
            <p:cNvPr id="51" name="Oval 50">
              <a:extLst>
                <a:ext uri="{FF2B5EF4-FFF2-40B4-BE49-F238E27FC236}">
                  <a16:creationId xmlns:a16="http://schemas.microsoft.com/office/drawing/2014/main" id="{CBC49D0C-1CD5-5F4E-8977-AE299618D015}"/>
                </a:ext>
              </a:extLst>
            </p:cNvPr>
            <p:cNvSpPr/>
            <p:nvPr/>
          </p:nvSpPr>
          <p:spPr>
            <a:xfrm>
              <a:off x="3919045" y="3622852"/>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2</a:t>
              </a:r>
            </a:p>
          </p:txBody>
        </p:sp>
      </p:grpSp>
      <p:grpSp>
        <p:nvGrpSpPr>
          <p:cNvPr id="26" name="Group 25">
            <a:extLst>
              <a:ext uri="{FF2B5EF4-FFF2-40B4-BE49-F238E27FC236}">
                <a16:creationId xmlns:a16="http://schemas.microsoft.com/office/drawing/2014/main" id="{AC886815-76FF-2048-BF48-3124070C855D}"/>
              </a:ext>
            </a:extLst>
          </p:cNvPr>
          <p:cNvGrpSpPr/>
          <p:nvPr/>
        </p:nvGrpSpPr>
        <p:grpSpPr>
          <a:xfrm>
            <a:off x="5346846" y="889461"/>
            <a:ext cx="1352848" cy="455571"/>
            <a:chOff x="5346846" y="889461"/>
            <a:chExt cx="1352848" cy="455571"/>
          </a:xfrm>
        </p:grpSpPr>
        <p:sp>
          <p:nvSpPr>
            <p:cNvPr id="33" name="Rounded Rectangle 32">
              <a:extLst>
                <a:ext uri="{FF2B5EF4-FFF2-40B4-BE49-F238E27FC236}">
                  <a16:creationId xmlns:a16="http://schemas.microsoft.com/office/drawing/2014/main" id="{0302F114-3141-BE45-BB7A-54D0DDDC1949}"/>
                </a:ext>
              </a:extLst>
            </p:cNvPr>
            <p:cNvSpPr/>
            <p:nvPr/>
          </p:nvSpPr>
          <p:spPr>
            <a:xfrm>
              <a:off x="5445210" y="985032"/>
              <a:ext cx="1254484"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Finn kildedata</a:t>
              </a:r>
            </a:p>
          </p:txBody>
        </p:sp>
        <p:sp>
          <p:nvSpPr>
            <p:cNvPr id="52" name="Oval 51">
              <a:extLst>
                <a:ext uri="{FF2B5EF4-FFF2-40B4-BE49-F238E27FC236}">
                  <a16:creationId xmlns:a16="http://schemas.microsoft.com/office/drawing/2014/main" id="{9D1AA144-F01D-794D-8C55-93474B7F7F91}"/>
                </a:ext>
              </a:extLst>
            </p:cNvPr>
            <p:cNvSpPr/>
            <p:nvPr/>
          </p:nvSpPr>
          <p:spPr>
            <a:xfrm>
              <a:off x="5346846" y="889461"/>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5</a:t>
              </a:r>
            </a:p>
          </p:txBody>
        </p:sp>
      </p:grpSp>
      <p:grpSp>
        <p:nvGrpSpPr>
          <p:cNvPr id="25" name="Group 24">
            <a:extLst>
              <a:ext uri="{FF2B5EF4-FFF2-40B4-BE49-F238E27FC236}">
                <a16:creationId xmlns:a16="http://schemas.microsoft.com/office/drawing/2014/main" id="{8614F7EA-3737-844C-9EBF-FBBEA5D76991}"/>
              </a:ext>
            </a:extLst>
          </p:cNvPr>
          <p:cNvGrpSpPr/>
          <p:nvPr/>
        </p:nvGrpSpPr>
        <p:grpSpPr>
          <a:xfrm>
            <a:off x="3424286" y="2536723"/>
            <a:ext cx="1647189" cy="471910"/>
            <a:chOff x="3424286" y="2536723"/>
            <a:chExt cx="1647189" cy="471910"/>
          </a:xfrm>
        </p:grpSpPr>
        <p:sp>
          <p:nvSpPr>
            <p:cNvPr id="31" name="Rounded Rectangle 30">
              <a:extLst>
                <a:ext uri="{FF2B5EF4-FFF2-40B4-BE49-F238E27FC236}">
                  <a16:creationId xmlns:a16="http://schemas.microsoft.com/office/drawing/2014/main" id="{C7E82F1F-3694-C841-8673-EBC254CBA4FA}"/>
                </a:ext>
              </a:extLst>
            </p:cNvPr>
            <p:cNvSpPr/>
            <p:nvPr/>
          </p:nvSpPr>
          <p:spPr>
            <a:xfrm>
              <a:off x="3519949" y="2648633"/>
              <a:ext cx="1551526" cy="360000"/>
            </a:xfrm>
            <a:prstGeom prst="roundRect">
              <a:avLst/>
            </a:prstGeom>
            <a:solidFill>
              <a:schemeClr val="accent6"/>
            </a:solidFill>
            <a:ln w="38100">
              <a:solidFill>
                <a:srgbClr val="C00000"/>
              </a:solid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Design datamodell</a:t>
              </a:r>
            </a:p>
          </p:txBody>
        </p:sp>
        <p:sp>
          <p:nvSpPr>
            <p:cNvPr id="53" name="Oval 52">
              <a:extLst>
                <a:ext uri="{FF2B5EF4-FFF2-40B4-BE49-F238E27FC236}">
                  <a16:creationId xmlns:a16="http://schemas.microsoft.com/office/drawing/2014/main" id="{792E88A0-9247-1949-827E-E3AEBD64CA0E}"/>
                </a:ext>
              </a:extLst>
            </p:cNvPr>
            <p:cNvSpPr/>
            <p:nvPr/>
          </p:nvSpPr>
          <p:spPr>
            <a:xfrm>
              <a:off x="3424286" y="2536723"/>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4</a:t>
              </a:r>
            </a:p>
          </p:txBody>
        </p:sp>
      </p:grpSp>
      <p:grpSp>
        <p:nvGrpSpPr>
          <p:cNvPr id="28" name="Group 27">
            <a:extLst>
              <a:ext uri="{FF2B5EF4-FFF2-40B4-BE49-F238E27FC236}">
                <a16:creationId xmlns:a16="http://schemas.microsoft.com/office/drawing/2014/main" id="{85EC947B-FCE9-B646-BB2F-8AC2EE68E005}"/>
              </a:ext>
            </a:extLst>
          </p:cNvPr>
          <p:cNvGrpSpPr/>
          <p:nvPr/>
        </p:nvGrpSpPr>
        <p:grpSpPr>
          <a:xfrm>
            <a:off x="5649385" y="1719014"/>
            <a:ext cx="1864014" cy="461460"/>
            <a:chOff x="5649385" y="1719014"/>
            <a:chExt cx="1864014" cy="461460"/>
          </a:xfrm>
        </p:grpSpPr>
        <p:sp>
          <p:nvSpPr>
            <p:cNvPr id="35" name="Rounded Rectangle 34">
              <a:extLst>
                <a:ext uri="{FF2B5EF4-FFF2-40B4-BE49-F238E27FC236}">
                  <a16:creationId xmlns:a16="http://schemas.microsoft.com/office/drawing/2014/main" id="{87D0D1D8-5EB1-B443-ABD8-2C538D6144D6}"/>
                </a:ext>
              </a:extLst>
            </p:cNvPr>
            <p:cNvSpPr/>
            <p:nvPr/>
          </p:nvSpPr>
          <p:spPr>
            <a:xfrm>
              <a:off x="5744747" y="1820474"/>
              <a:ext cx="1768652"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Konsoliderer kildedata</a:t>
              </a:r>
            </a:p>
          </p:txBody>
        </p:sp>
        <p:sp>
          <p:nvSpPr>
            <p:cNvPr id="54" name="Oval 53">
              <a:extLst>
                <a:ext uri="{FF2B5EF4-FFF2-40B4-BE49-F238E27FC236}">
                  <a16:creationId xmlns:a16="http://schemas.microsoft.com/office/drawing/2014/main" id="{9611CE38-CB69-C24A-88FE-CC09EF031F6D}"/>
                </a:ext>
              </a:extLst>
            </p:cNvPr>
            <p:cNvSpPr/>
            <p:nvPr/>
          </p:nvSpPr>
          <p:spPr>
            <a:xfrm>
              <a:off x="5649385" y="1719014"/>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6</a:t>
              </a:r>
            </a:p>
          </p:txBody>
        </p:sp>
      </p:grpSp>
      <p:grpSp>
        <p:nvGrpSpPr>
          <p:cNvPr id="30" name="Group 29">
            <a:extLst>
              <a:ext uri="{FF2B5EF4-FFF2-40B4-BE49-F238E27FC236}">
                <a16:creationId xmlns:a16="http://schemas.microsoft.com/office/drawing/2014/main" id="{0491F408-FF9B-D442-9618-C720F2D49965}"/>
              </a:ext>
            </a:extLst>
          </p:cNvPr>
          <p:cNvGrpSpPr/>
          <p:nvPr/>
        </p:nvGrpSpPr>
        <p:grpSpPr>
          <a:xfrm>
            <a:off x="5912575" y="2533745"/>
            <a:ext cx="2061302" cy="474228"/>
            <a:chOff x="5912575" y="2533745"/>
            <a:chExt cx="2061302" cy="474228"/>
          </a:xfrm>
        </p:grpSpPr>
        <p:sp>
          <p:nvSpPr>
            <p:cNvPr id="48" name="Rounded Rectangle 47">
              <a:extLst>
                <a:ext uri="{FF2B5EF4-FFF2-40B4-BE49-F238E27FC236}">
                  <a16:creationId xmlns:a16="http://schemas.microsoft.com/office/drawing/2014/main" id="{32112F88-C83D-434D-B7A8-99C21CC25668}"/>
                </a:ext>
              </a:extLst>
            </p:cNvPr>
            <p:cNvSpPr/>
            <p:nvPr/>
          </p:nvSpPr>
          <p:spPr>
            <a:xfrm>
              <a:off x="6008326" y="2647973"/>
              <a:ext cx="1965551"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Implementer datamodell</a:t>
              </a:r>
            </a:p>
          </p:txBody>
        </p:sp>
        <p:sp>
          <p:nvSpPr>
            <p:cNvPr id="55" name="Oval 54">
              <a:extLst>
                <a:ext uri="{FF2B5EF4-FFF2-40B4-BE49-F238E27FC236}">
                  <a16:creationId xmlns:a16="http://schemas.microsoft.com/office/drawing/2014/main" id="{29714926-A679-E549-A5C8-716D7F88A220}"/>
                </a:ext>
              </a:extLst>
            </p:cNvPr>
            <p:cNvSpPr/>
            <p:nvPr/>
          </p:nvSpPr>
          <p:spPr>
            <a:xfrm>
              <a:off x="5912575" y="2533745"/>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7</a:t>
              </a:r>
            </a:p>
          </p:txBody>
        </p:sp>
      </p:grpSp>
      <p:grpSp>
        <p:nvGrpSpPr>
          <p:cNvPr id="10" name="Group 9">
            <a:extLst>
              <a:ext uri="{FF2B5EF4-FFF2-40B4-BE49-F238E27FC236}">
                <a16:creationId xmlns:a16="http://schemas.microsoft.com/office/drawing/2014/main" id="{6C07F24A-2305-9D48-9613-D6A0AD2BB514}"/>
              </a:ext>
            </a:extLst>
          </p:cNvPr>
          <p:cNvGrpSpPr/>
          <p:nvPr/>
        </p:nvGrpSpPr>
        <p:grpSpPr>
          <a:xfrm>
            <a:off x="3302105" y="4188785"/>
            <a:ext cx="1572998" cy="453174"/>
            <a:chOff x="3302105" y="4188785"/>
            <a:chExt cx="1572998" cy="453174"/>
          </a:xfrm>
        </p:grpSpPr>
        <p:sp>
          <p:nvSpPr>
            <p:cNvPr id="22" name="Rounded Rectangle 21">
              <a:extLst>
                <a:ext uri="{FF2B5EF4-FFF2-40B4-BE49-F238E27FC236}">
                  <a16:creationId xmlns:a16="http://schemas.microsoft.com/office/drawing/2014/main" id="{481716A0-4BD4-3E4A-80B5-6AFD6C0631E0}"/>
                </a:ext>
              </a:extLst>
            </p:cNvPr>
            <p:cNvSpPr/>
            <p:nvPr/>
          </p:nvSpPr>
          <p:spPr>
            <a:xfrm>
              <a:off x="3397627" y="4281959"/>
              <a:ext cx="1477476"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Design Workshop</a:t>
              </a:r>
            </a:p>
          </p:txBody>
        </p:sp>
        <p:sp>
          <p:nvSpPr>
            <p:cNvPr id="56" name="Oval 55">
              <a:extLst>
                <a:ext uri="{FF2B5EF4-FFF2-40B4-BE49-F238E27FC236}">
                  <a16:creationId xmlns:a16="http://schemas.microsoft.com/office/drawing/2014/main" id="{AFC95079-DFFD-684D-BA92-ED72B371AAB4}"/>
                </a:ext>
              </a:extLst>
            </p:cNvPr>
            <p:cNvSpPr/>
            <p:nvPr/>
          </p:nvSpPr>
          <p:spPr>
            <a:xfrm>
              <a:off x="3302105" y="4188785"/>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1</a:t>
              </a:r>
            </a:p>
          </p:txBody>
        </p:sp>
      </p:grpSp>
      <p:grpSp>
        <p:nvGrpSpPr>
          <p:cNvPr id="24" name="Group 23">
            <a:extLst>
              <a:ext uri="{FF2B5EF4-FFF2-40B4-BE49-F238E27FC236}">
                <a16:creationId xmlns:a16="http://schemas.microsoft.com/office/drawing/2014/main" id="{685351B8-79DB-C049-8048-EC6AFDE78D05}"/>
              </a:ext>
            </a:extLst>
          </p:cNvPr>
          <p:cNvGrpSpPr/>
          <p:nvPr/>
        </p:nvGrpSpPr>
        <p:grpSpPr>
          <a:xfrm>
            <a:off x="5267384" y="4182551"/>
            <a:ext cx="1508591" cy="461040"/>
            <a:chOff x="5267384" y="4182551"/>
            <a:chExt cx="1508591" cy="461040"/>
          </a:xfrm>
        </p:grpSpPr>
        <p:sp>
          <p:nvSpPr>
            <p:cNvPr id="29" name="Rounded Rectangle 28">
              <a:extLst>
                <a:ext uri="{FF2B5EF4-FFF2-40B4-BE49-F238E27FC236}">
                  <a16:creationId xmlns:a16="http://schemas.microsoft.com/office/drawing/2014/main" id="{C0C158F2-E189-FC44-92E7-02C75B579D6A}"/>
                </a:ext>
              </a:extLst>
            </p:cNvPr>
            <p:cNvSpPr/>
            <p:nvPr/>
          </p:nvSpPr>
          <p:spPr>
            <a:xfrm>
              <a:off x="5368929" y="4283591"/>
              <a:ext cx="1407046"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Godkjenn design</a:t>
              </a:r>
            </a:p>
          </p:txBody>
        </p:sp>
        <p:sp>
          <p:nvSpPr>
            <p:cNvPr id="57" name="Oval 56">
              <a:extLst>
                <a:ext uri="{FF2B5EF4-FFF2-40B4-BE49-F238E27FC236}">
                  <a16:creationId xmlns:a16="http://schemas.microsoft.com/office/drawing/2014/main" id="{4D83326B-FD56-3F45-84EC-596419049C5D}"/>
                </a:ext>
              </a:extLst>
            </p:cNvPr>
            <p:cNvSpPr/>
            <p:nvPr/>
          </p:nvSpPr>
          <p:spPr>
            <a:xfrm>
              <a:off x="5267384" y="4182551"/>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3</a:t>
              </a:r>
            </a:p>
          </p:txBody>
        </p:sp>
      </p:grpSp>
      <p:sp>
        <p:nvSpPr>
          <p:cNvPr id="66" name="Freeform 65">
            <a:extLst>
              <a:ext uri="{FF2B5EF4-FFF2-40B4-BE49-F238E27FC236}">
                <a16:creationId xmlns:a16="http://schemas.microsoft.com/office/drawing/2014/main" id="{87E3A108-CA97-7B4B-9996-D7A9F7EA3FDE}"/>
              </a:ext>
            </a:extLst>
          </p:cNvPr>
          <p:cNvSpPr/>
          <p:nvPr/>
        </p:nvSpPr>
        <p:spPr>
          <a:xfrm>
            <a:off x="6633651" y="2263601"/>
            <a:ext cx="149966" cy="318273"/>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0 w 430967"/>
              <a:gd name="connsiteY0" fmla="*/ 60897 h 93501"/>
              <a:gd name="connsiteX1" fmla="*/ 430967 w 430967"/>
              <a:gd name="connsiteY1" fmla="*/ 92031 h 93501"/>
              <a:gd name="connsiteX0" fmla="*/ 0 w 430967"/>
              <a:gd name="connsiteY0" fmla="*/ 0 h 75316"/>
              <a:gd name="connsiteX1" fmla="*/ 430967 w 430967"/>
              <a:gd name="connsiteY1" fmla="*/ 31134 h 75316"/>
              <a:gd name="connsiteX0" fmla="*/ 0 w 259517"/>
              <a:gd name="connsiteY0" fmla="*/ 0 h 308074"/>
              <a:gd name="connsiteX1" fmla="*/ 259517 w 259517"/>
              <a:gd name="connsiteY1" fmla="*/ 306493 h 308074"/>
              <a:gd name="connsiteX0" fmla="*/ 0 w 259663"/>
              <a:gd name="connsiteY0" fmla="*/ 0 h 306493"/>
              <a:gd name="connsiteX1" fmla="*/ 259517 w 259663"/>
              <a:gd name="connsiteY1" fmla="*/ 306493 h 306493"/>
              <a:gd name="connsiteX0" fmla="*/ 26 w 259680"/>
              <a:gd name="connsiteY0" fmla="*/ 0 h 306493"/>
              <a:gd name="connsiteX1" fmla="*/ 259543 w 259680"/>
              <a:gd name="connsiteY1" fmla="*/ 306493 h 306493"/>
              <a:gd name="connsiteX0" fmla="*/ 35 w 192193"/>
              <a:gd name="connsiteY0" fmla="*/ 0 h 311688"/>
              <a:gd name="connsiteX1" fmla="*/ 192011 w 192193"/>
              <a:gd name="connsiteY1" fmla="*/ 311688 h 311688"/>
              <a:gd name="connsiteX0" fmla="*/ 36 w 192025"/>
              <a:gd name="connsiteY0" fmla="*/ 0 h 311688"/>
              <a:gd name="connsiteX1" fmla="*/ 192012 w 192025"/>
              <a:gd name="connsiteY1" fmla="*/ 311688 h 311688"/>
              <a:gd name="connsiteX0" fmla="*/ 36 w 192025"/>
              <a:gd name="connsiteY0" fmla="*/ 0 h 311688"/>
              <a:gd name="connsiteX1" fmla="*/ 192012 w 192025"/>
              <a:gd name="connsiteY1" fmla="*/ 311688 h 311688"/>
              <a:gd name="connsiteX0" fmla="*/ 248 w 192237"/>
              <a:gd name="connsiteY0" fmla="*/ 0 h 311688"/>
              <a:gd name="connsiteX1" fmla="*/ 192224 w 192237"/>
              <a:gd name="connsiteY1" fmla="*/ 311688 h 311688"/>
              <a:gd name="connsiteX0" fmla="*/ 3509 w 195496"/>
              <a:gd name="connsiteY0" fmla="*/ 0 h 311688"/>
              <a:gd name="connsiteX1" fmla="*/ 195485 w 195496"/>
              <a:gd name="connsiteY1" fmla="*/ 311688 h 311688"/>
              <a:gd name="connsiteX0" fmla="*/ 2617 w 194605"/>
              <a:gd name="connsiteY0" fmla="*/ 0 h 311688"/>
              <a:gd name="connsiteX1" fmla="*/ 194593 w 194605"/>
              <a:gd name="connsiteY1" fmla="*/ 311688 h 311688"/>
              <a:gd name="connsiteX0" fmla="*/ 2563 w 194701"/>
              <a:gd name="connsiteY0" fmla="*/ 0 h 311688"/>
              <a:gd name="connsiteX1" fmla="*/ 194539 w 194701"/>
              <a:gd name="connsiteY1" fmla="*/ 311688 h 311688"/>
              <a:gd name="connsiteX0" fmla="*/ 2368 w 196527"/>
              <a:gd name="connsiteY0" fmla="*/ 0 h 311688"/>
              <a:gd name="connsiteX1" fmla="*/ 194344 w 196527"/>
              <a:gd name="connsiteY1" fmla="*/ 311688 h 311688"/>
              <a:gd name="connsiteX0" fmla="*/ 3088 w 135568"/>
              <a:gd name="connsiteY0" fmla="*/ 0 h 316884"/>
              <a:gd name="connsiteX1" fmla="*/ 132718 w 135568"/>
              <a:gd name="connsiteY1" fmla="*/ 316884 h 316884"/>
              <a:gd name="connsiteX0" fmla="*/ 3623 w 133253"/>
              <a:gd name="connsiteY0" fmla="*/ 0 h 316884"/>
              <a:gd name="connsiteX1" fmla="*/ 133253 w 133253"/>
              <a:gd name="connsiteY1" fmla="*/ 316884 h 316884"/>
              <a:gd name="connsiteX0" fmla="*/ 0 w 129630"/>
              <a:gd name="connsiteY0" fmla="*/ 0 h 316884"/>
              <a:gd name="connsiteX1" fmla="*/ 129630 w 129630"/>
              <a:gd name="connsiteY1" fmla="*/ 316884 h 316884"/>
              <a:gd name="connsiteX0" fmla="*/ 514 w 130144"/>
              <a:gd name="connsiteY0" fmla="*/ 0 h 316884"/>
              <a:gd name="connsiteX1" fmla="*/ 130144 w 130144"/>
              <a:gd name="connsiteY1" fmla="*/ 316884 h 316884"/>
              <a:gd name="connsiteX0" fmla="*/ 593 w 111040"/>
              <a:gd name="connsiteY0" fmla="*/ 0 h 322903"/>
              <a:gd name="connsiteX1" fmla="*/ 111040 w 111040"/>
              <a:gd name="connsiteY1" fmla="*/ 322903 h 322903"/>
              <a:gd name="connsiteX0" fmla="*/ 566 w 111070"/>
              <a:gd name="connsiteY0" fmla="*/ 0 h 322903"/>
              <a:gd name="connsiteX1" fmla="*/ 111013 w 111070"/>
              <a:gd name="connsiteY1" fmla="*/ 322903 h 322903"/>
              <a:gd name="connsiteX0" fmla="*/ 0 w 110512"/>
              <a:gd name="connsiteY0" fmla="*/ 0 h 322903"/>
              <a:gd name="connsiteX1" fmla="*/ 110447 w 110512"/>
              <a:gd name="connsiteY1" fmla="*/ 322903 h 322903"/>
              <a:gd name="connsiteX0" fmla="*/ 0 w 111009"/>
              <a:gd name="connsiteY0" fmla="*/ 0 h 322903"/>
              <a:gd name="connsiteX1" fmla="*/ 110447 w 111009"/>
              <a:gd name="connsiteY1" fmla="*/ 322903 h 322903"/>
              <a:gd name="connsiteX0" fmla="*/ 73 w 111041"/>
              <a:gd name="connsiteY0" fmla="*/ 0 h 322903"/>
              <a:gd name="connsiteX1" fmla="*/ 110520 w 111041"/>
              <a:gd name="connsiteY1" fmla="*/ 322903 h 322903"/>
              <a:gd name="connsiteX0" fmla="*/ 80 w 101242"/>
              <a:gd name="connsiteY0" fmla="*/ 0 h 319894"/>
              <a:gd name="connsiteX1" fmla="*/ 100678 w 101242"/>
              <a:gd name="connsiteY1" fmla="*/ 319894 h 319894"/>
              <a:gd name="connsiteX0" fmla="*/ 24 w 101194"/>
              <a:gd name="connsiteY0" fmla="*/ 0 h 319894"/>
              <a:gd name="connsiteX1" fmla="*/ 100622 w 101194"/>
              <a:gd name="connsiteY1" fmla="*/ 319894 h 319894"/>
              <a:gd name="connsiteX0" fmla="*/ 0 w 101186"/>
              <a:gd name="connsiteY0" fmla="*/ 0 h 319894"/>
              <a:gd name="connsiteX1" fmla="*/ 100598 w 101186"/>
              <a:gd name="connsiteY1" fmla="*/ 319894 h 319894"/>
              <a:gd name="connsiteX0" fmla="*/ 79 w 101241"/>
              <a:gd name="connsiteY0" fmla="*/ 0 h 319894"/>
              <a:gd name="connsiteX1" fmla="*/ 100677 w 101241"/>
              <a:gd name="connsiteY1" fmla="*/ 319894 h 319894"/>
              <a:gd name="connsiteX0" fmla="*/ 82 w 100820"/>
              <a:gd name="connsiteY0" fmla="*/ 0 h 319894"/>
              <a:gd name="connsiteX1" fmla="*/ 100680 w 100820"/>
              <a:gd name="connsiteY1" fmla="*/ 319894 h 319894"/>
              <a:gd name="connsiteX0" fmla="*/ 78 w 101653"/>
              <a:gd name="connsiteY0" fmla="*/ 0 h 319894"/>
              <a:gd name="connsiteX1" fmla="*/ 100676 w 101653"/>
              <a:gd name="connsiteY1" fmla="*/ 319894 h 319894"/>
              <a:gd name="connsiteX0" fmla="*/ 75 w 102433"/>
              <a:gd name="connsiteY0" fmla="*/ 0 h 319894"/>
              <a:gd name="connsiteX1" fmla="*/ 100673 w 102433"/>
              <a:gd name="connsiteY1" fmla="*/ 319894 h 319894"/>
              <a:gd name="connsiteX0" fmla="*/ 94 w 76998"/>
              <a:gd name="connsiteY0" fmla="*/ 0 h 299564"/>
              <a:gd name="connsiteX1" fmla="*/ 74815 w 76998"/>
              <a:gd name="connsiteY1" fmla="*/ 299564 h 299564"/>
            </a:gdLst>
            <a:ahLst/>
            <a:cxnLst>
              <a:cxn ang="0">
                <a:pos x="connsiteX0" y="connsiteY0"/>
              </a:cxn>
              <a:cxn ang="0">
                <a:pos x="connsiteX1" y="connsiteY1"/>
              </a:cxn>
            </a:cxnLst>
            <a:rect l="l" t="t" r="r" b="b"/>
            <a:pathLst>
              <a:path w="76998" h="299564">
                <a:moveTo>
                  <a:pt x="94" y="0"/>
                </a:moveTo>
                <a:cubicBezTo>
                  <a:pt x="-3410" y="140183"/>
                  <a:pt x="92522" y="127244"/>
                  <a:pt x="74815" y="299564"/>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7" name="Freeform 66">
            <a:extLst>
              <a:ext uri="{FF2B5EF4-FFF2-40B4-BE49-F238E27FC236}">
                <a16:creationId xmlns:a16="http://schemas.microsoft.com/office/drawing/2014/main" id="{0F7CB4E5-73D1-5C4B-9B7C-87D0C45CE184}"/>
              </a:ext>
            </a:extLst>
          </p:cNvPr>
          <p:cNvSpPr/>
          <p:nvPr/>
        </p:nvSpPr>
        <p:spPr>
          <a:xfrm>
            <a:off x="7253897" y="3067153"/>
            <a:ext cx="149966" cy="318273"/>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0 w 430967"/>
              <a:gd name="connsiteY0" fmla="*/ 60897 h 93501"/>
              <a:gd name="connsiteX1" fmla="*/ 430967 w 430967"/>
              <a:gd name="connsiteY1" fmla="*/ 92031 h 93501"/>
              <a:gd name="connsiteX0" fmla="*/ 0 w 430967"/>
              <a:gd name="connsiteY0" fmla="*/ 0 h 75316"/>
              <a:gd name="connsiteX1" fmla="*/ 430967 w 430967"/>
              <a:gd name="connsiteY1" fmla="*/ 31134 h 75316"/>
              <a:gd name="connsiteX0" fmla="*/ 0 w 259517"/>
              <a:gd name="connsiteY0" fmla="*/ 0 h 308074"/>
              <a:gd name="connsiteX1" fmla="*/ 259517 w 259517"/>
              <a:gd name="connsiteY1" fmla="*/ 306493 h 308074"/>
              <a:gd name="connsiteX0" fmla="*/ 0 w 259663"/>
              <a:gd name="connsiteY0" fmla="*/ 0 h 306493"/>
              <a:gd name="connsiteX1" fmla="*/ 259517 w 259663"/>
              <a:gd name="connsiteY1" fmla="*/ 306493 h 306493"/>
              <a:gd name="connsiteX0" fmla="*/ 26 w 259680"/>
              <a:gd name="connsiteY0" fmla="*/ 0 h 306493"/>
              <a:gd name="connsiteX1" fmla="*/ 259543 w 259680"/>
              <a:gd name="connsiteY1" fmla="*/ 306493 h 306493"/>
              <a:gd name="connsiteX0" fmla="*/ 35 w 192193"/>
              <a:gd name="connsiteY0" fmla="*/ 0 h 311688"/>
              <a:gd name="connsiteX1" fmla="*/ 192011 w 192193"/>
              <a:gd name="connsiteY1" fmla="*/ 311688 h 311688"/>
              <a:gd name="connsiteX0" fmla="*/ 36 w 192025"/>
              <a:gd name="connsiteY0" fmla="*/ 0 h 311688"/>
              <a:gd name="connsiteX1" fmla="*/ 192012 w 192025"/>
              <a:gd name="connsiteY1" fmla="*/ 311688 h 311688"/>
              <a:gd name="connsiteX0" fmla="*/ 36 w 192025"/>
              <a:gd name="connsiteY0" fmla="*/ 0 h 311688"/>
              <a:gd name="connsiteX1" fmla="*/ 192012 w 192025"/>
              <a:gd name="connsiteY1" fmla="*/ 311688 h 311688"/>
              <a:gd name="connsiteX0" fmla="*/ 248 w 192237"/>
              <a:gd name="connsiteY0" fmla="*/ 0 h 311688"/>
              <a:gd name="connsiteX1" fmla="*/ 192224 w 192237"/>
              <a:gd name="connsiteY1" fmla="*/ 311688 h 311688"/>
              <a:gd name="connsiteX0" fmla="*/ 3509 w 195496"/>
              <a:gd name="connsiteY0" fmla="*/ 0 h 311688"/>
              <a:gd name="connsiteX1" fmla="*/ 195485 w 195496"/>
              <a:gd name="connsiteY1" fmla="*/ 311688 h 311688"/>
              <a:gd name="connsiteX0" fmla="*/ 2617 w 194605"/>
              <a:gd name="connsiteY0" fmla="*/ 0 h 311688"/>
              <a:gd name="connsiteX1" fmla="*/ 194593 w 194605"/>
              <a:gd name="connsiteY1" fmla="*/ 311688 h 311688"/>
              <a:gd name="connsiteX0" fmla="*/ 2563 w 194701"/>
              <a:gd name="connsiteY0" fmla="*/ 0 h 311688"/>
              <a:gd name="connsiteX1" fmla="*/ 194539 w 194701"/>
              <a:gd name="connsiteY1" fmla="*/ 311688 h 311688"/>
              <a:gd name="connsiteX0" fmla="*/ 2368 w 196527"/>
              <a:gd name="connsiteY0" fmla="*/ 0 h 311688"/>
              <a:gd name="connsiteX1" fmla="*/ 194344 w 196527"/>
              <a:gd name="connsiteY1" fmla="*/ 311688 h 311688"/>
              <a:gd name="connsiteX0" fmla="*/ 3088 w 135568"/>
              <a:gd name="connsiteY0" fmla="*/ 0 h 316884"/>
              <a:gd name="connsiteX1" fmla="*/ 132718 w 135568"/>
              <a:gd name="connsiteY1" fmla="*/ 316884 h 316884"/>
              <a:gd name="connsiteX0" fmla="*/ 3623 w 133253"/>
              <a:gd name="connsiteY0" fmla="*/ 0 h 316884"/>
              <a:gd name="connsiteX1" fmla="*/ 133253 w 133253"/>
              <a:gd name="connsiteY1" fmla="*/ 316884 h 316884"/>
              <a:gd name="connsiteX0" fmla="*/ 0 w 129630"/>
              <a:gd name="connsiteY0" fmla="*/ 0 h 316884"/>
              <a:gd name="connsiteX1" fmla="*/ 129630 w 129630"/>
              <a:gd name="connsiteY1" fmla="*/ 316884 h 316884"/>
              <a:gd name="connsiteX0" fmla="*/ 514 w 130144"/>
              <a:gd name="connsiteY0" fmla="*/ 0 h 316884"/>
              <a:gd name="connsiteX1" fmla="*/ 130144 w 130144"/>
              <a:gd name="connsiteY1" fmla="*/ 316884 h 316884"/>
              <a:gd name="connsiteX0" fmla="*/ 593 w 111040"/>
              <a:gd name="connsiteY0" fmla="*/ 0 h 322903"/>
              <a:gd name="connsiteX1" fmla="*/ 111040 w 111040"/>
              <a:gd name="connsiteY1" fmla="*/ 322903 h 322903"/>
              <a:gd name="connsiteX0" fmla="*/ 566 w 111070"/>
              <a:gd name="connsiteY0" fmla="*/ 0 h 322903"/>
              <a:gd name="connsiteX1" fmla="*/ 111013 w 111070"/>
              <a:gd name="connsiteY1" fmla="*/ 322903 h 322903"/>
              <a:gd name="connsiteX0" fmla="*/ 0 w 110512"/>
              <a:gd name="connsiteY0" fmla="*/ 0 h 322903"/>
              <a:gd name="connsiteX1" fmla="*/ 110447 w 110512"/>
              <a:gd name="connsiteY1" fmla="*/ 322903 h 322903"/>
              <a:gd name="connsiteX0" fmla="*/ 0 w 111009"/>
              <a:gd name="connsiteY0" fmla="*/ 0 h 322903"/>
              <a:gd name="connsiteX1" fmla="*/ 110447 w 111009"/>
              <a:gd name="connsiteY1" fmla="*/ 322903 h 322903"/>
              <a:gd name="connsiteX0" fmla="*/ 73 w 111041"/>
              <a:gd name="connsiteY0" fmla="*/ 0 h 322903"/>
              <a:gd name="connsiteX1" fmla="*/ 110520 w 111041"/>
              <a:gd name="connsiteY1" fmla="*/ 322903 h 322903"/>
              <a:gd name="connsiteX0" fmla="*/ 80 w 101242"/>
              <a:gd name="connsiteY0" fmla="*/ 0 h 319894"/>
              <a:gd name="connsiteX1" fmla="*/ 100678 w 101242"/>
              <a:gd name="connsiteY1" fmla="*/ 319894 h 319894"/>
              <a:gd name="connsiteX0" fmla="*/ 24 w 101194"/>
              <a:gd name="connsiteY0" fmla="*/ 0 h 319894"/>
              <a:gd name="connsiteX1" fmla="*/ 100622 w 101194"/>
              <a:gd name="connsiteY1" fmla="*/ 319894 h 319894"/>
              <a:gd name="connsiteX0" fmla="*/ 0 w 101186"/>
              <a:gd name="connsiteY0" fmla="*/ 0 h 319894"/>
              <a:gd name="connsiteX1" fmla="*/ 100598 w 101186"/>
              <a:gd name="connsiteY1" fmla="*/ 319894 h 319894"/>
              <a:gd name="connsiteX0" fmla="*/ 79 w 101241"/>
              <a:gd name="connsiteY0" fmla="*/ 0 h 319894"/>
              <a:gd name="connsiteX1" fmla="*/ 100677 w 101241"/>
              <a:gd name="connsiteY1" fmla="*/ 319894 h 319894"/>
              <a:gd name="connsiteX0" fmla="*/ 82 w 100820"/>
              <a:gd name="connsiteY0" fmla="*/ 0 h 319894"/>
              <a:gd name="connsiteX1" fmla="*/ 100680 w 100820"/>
              <a:gd name="connsiteY1" fmla="*/ 319894 h 319894"/>
              <a:gd name="connsiteX0" fmla="*/ 78 w 101653"/>
              <a:gd name="connsiteY0" fmla="*/ 0 h 319894"/>
              <a:gd name="connsiteX1" fmla="*/ 100676 w 101653"/>
              <a:gd name="connsiteY1" fmla="*/ 319894 h 319894"/>
              <a:gd name="connsiteX0" fmla="*/ 75 w 102433"/>
              <a:gd name="connsiteY0" fmla="*/ 0 h 319894"/>
              <a:gd name="connsiteX1" fmla="*/ 100673 w 102433"/>
              <a:gd name="connsiteY1" fmla="*/ 319894 h 319894"/>
              <a:gd name="connsiteX0" fmla="*/ 94 w 76998"/>
              <a:gd name="connsiteY0" fmla="*/ 0 h 299564"/>
              <a:gd name="connsiteX1" fmla="*/ 74815 w 76998"/>
              <a:gd name="connsiteY1" fmla="*/ 299564 h 299564"/>
            </a:gdLst>
            <a:ahLst/>
            <a:cxnLst>
              <a:cxn ang="0">
                <a:pos x="connsiteX0" y="connsiteY0"/>
              </a:cxn>
              <a:cxn ang="0">
                <a:pos x="connsiteX1" y="connsiteY1"/>
              </a:cxn>
            </a:cxnLst>
            <a:rect l="l" t="t" r="r" b="b"/>
            <a:pathLst>
              <a:path w="76998" h="299564">
                <a:moveTo>
                  <a:pt x="94" y="0"/>
                </a:moveTo>
                <a:cubicBezTo>
                  <a:pt x="-3410" y="140183"/>
                  <a:pt x="92522" y="127244"/>
                  <a:pt x="74815" y="299564"/>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8" name="Freeform 67">
            <a:extLst>
              <a:ext uri="{FF2B5EF4-FFF2-40B4-BE49-F238E27FC236}">
                <a16:creationId xmlns:a16="http://schemas.microsoft.com/office/drawing/2014/main" id="{DD3C5308-5611-F84B-83C2-00F5BF61D176}"/>
              </a:ext>
            </a:extLst>
          </p:cNvPr>
          <p:cNvSpPr/>
          <p:nvPr/>
        </p:nvSpPr>
        <p:spPr>
          <a:xfrm>
            <a:off x="7766749" y="3895018"/>
            <a:ext cx="149966" cy="318273"/>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0 w 430967"/>
              <a:gd name="connsiteY0" fmla="*/ 60897 h 93501"/>
              <a:gd name="connsiteX1" fmla="*/ 430967 w 430967"/>
              <a:gd name="connsiteY1" fmla="*/ 92031 h 93501"/>
              <a:gd name="connsiteX0" fmla="*/ 0 w 430967"/>
              <a:gd name="connsiteY0" fmla="*/ 0 h 75316"/>
              <a:gd name="connsiteX1" fmla="*/ 430967 w 430967"/>
              <a:gd name="connsiteY1" fmla="*/ 31134 h 75316"/>
              <a:gd name="connsiteX0" fmla="*/ 0 w 259517"/>
              <a:gd name="connsiteY0" fmla="*/ 0 h 308074"/>
              <a:gd name="connsiteX1" fmla="*/ 259517 w 259517"/>
              <a:gd name="connsiteY1" fmla="*/ 306493 h 308074"/>
              <a:gd name="connsiteX0" fmla="*/ 0 w 259663"/>
              <a:gd name="connsiteY0" fmla="*/ 0 h 306493"/>
              <a:gd name="connsiteX1" fmla="*/ 259517 w 259663"/>
              <a:gd name="connsiteY1" fmla="*/ 306493 h 306493"/>
              <a:gd name="connsiteX0" fmla="*/ 26 w 259680"/>
              <a:gd name="connsiteY0" fmla="*/ 0 h 306493"/>
              <a:gd name="connsiteX1" fmla="*/ 259543 w 259680"/>
              <a:gd name="connsiteY1" fmla="*/ 306493 h 306493"/>
              <a:gd name="connsiteX0" fmla="*/ 35 w 192193"/>
              <a:gd name="connsiteY0" fmla="*/ 0 h 311688"/>
              <a:gd name="connsiteX1" fmla="*/ 192011 w 192193"/>
              <a:gd name="connsiteY1" fmla="*/ 311688 h 311688"/>
              <a:gd name="connsiteX0" fmla="*/ 36 w 192025"/>
              <a:gd name="connsiteY0" fmla="*/ 0 h 311688"/>
              <a:gd name="connsiteX1" fmla="*/ 192012 w 192025"/>
              <a:gd name="connsiteY1" fmla="*/ 311688 h 311688"/>
              <a:gd name="connsiteX0" fmla="*/ 36 w 192025"/>
              <a:gd name="connsiteY0" fmla="*/ 0 h 311688"/>
              <a:gd name="connsiteX1" fmla="*/ 192012 w 192025"/>
              <a:gd name="connsiteY1" fmla="*/ 311688 h 311688"/>
              <a:gd name="connsiteX0" fmla="*/ 248 w 192237"/>
              <a:gd name="connsiteY0" fmla="*/ 0 h 311688"/>
              <a:gd name="connsiteX1" fmla="*/ 192224 w 192237"/>
              <a:gd name="connsiteY1" fmla="*/ 311688 h 311688"/>
              <a:gd name="connsiteX0" fmla="*/ 3509 w 195496"/>
              <a:gd name="connsiteY0" fmla="*/ 0 h 311688"/>
              <a:gd name="connsiteX1" fmla="*/ 195485 w 195496"/>
              <a:gd name="connsiteY1" fmla="*/ 311688 h 311688"/>
              <a:gd name="connsiteX0" fmla="*/ 2617 w 194605"/>
              <a:gd name="connsiteY0" fmla="*/ 0 h 311688"/>
              <a:gd name="connsiteX1" fmla="*/ 194593 w 194605"/>
              <a:gd name="connsiteY1" fmla="*/ 311688 h 311688"/>
              <a:gd name="connsiteX0" fmla="*/ 2563 w 194701"/>
              <a:gd name="connsiteY0" fmla="*/ 0 h 311688"/>
              <a:gd name="connsiteX1" fmla="*/ 194539 w 194701"/>
              <a:gd name="connsiteY1" fmla="*/ 311688 h 311688"/>
              <a:gd name="connsiteX0" fmla="*/ 2368 w 196527"/>
              <a:gd name="connsiteY0" fmla="*/ 0 h 311688"/>
              <a:gd name="connsiteX1" fmla="*/ 194344 w 196527"/>
              <a:gd name="connsiteY1" fmla="*/ 311688 h 311688"/>
              <a:gd name="connsiteX0" fmla="*/ 3088 w 135568"/>
              <a:gd name="connsiteY0" fmla="*/ 0 h 316884"/>
              <a:gd name="connsiteX1" fmla="*/ 132718 w 135568"/>
              <a:gd name="connsiteY1" fmla="*/ 316884 h 316884"/>
              <a:gd name="connsiteX0" fmla="*/ 3623 w 133253"/>
              <a:gd name="connsiteY0" fmla="*/ 0 h 316884"/>
              <a:gd name="connsiteX1" fmla="*/ 133253 w 133253"/>
              <a:gd name="connsiteY1" fmla="*/ 316884 h 316884"/>
              <a:gd name="connsiteX0" fmla="*/ 0 w 129630"/>
              <a:gd name="connsiteY0" fmla="*/ 0 h 316884"/>
              <a:gd name="connsiteX1" fmla="*/ 129630 w 129630"/>
              <a:gd name="connsiteY1" fmla="*/ 316884 h 316884"/>
              <a:gd name="connsiteX0" fmla="*/ 514 w 130144"/>
              <a:gd name="connsiteY0" fmla="*/ 0 h 316884"/>
              <a:gd name="connsiteX1" fmla="*/ 130144 w 130144"/>
              <a:gd name="connsiteY1" fmla="*/ 316884 h 316884"/>
              <a:gd name="connsiteX0" fmla="*/ 593 w 111040"/>
              <a:gd name="connsiteY0" fmla="*/ 0 h 322903"/>
              <a:gd name="connsiteX1" fmla="*/ 111040 w 111040"/>
              <a:gd name="connsiteY1" fmla="*/ 322903 h 322903"/>
              <a:gd name="connsiteX0" fmla="*/ 566 w 111070"/>
              <a:gd name="connsiteY0" fmla="*/ 0 h 322903"/>
              <a:gd name="connsiteX1" fmla="*/ 111013 w 111070"/>
              <a:gd name="connsiteY1" fmla="*/ 322903 h 322903"/>
              <a:gd name="connsiteX0" fmla="*/ 0 w 110512"/>
              <a:gd name="connsiteY0" fmla="*/ 0 h 322903"/>
              <a:gd name="connsiteX1" fmla="*/ 110447 w 110512"/>
              <a:gd name="connsiteY1" fmla="*/ 322903 h 322903"/>
              <a:gd name="connsiteX0" fmla="*/ 0 w 111009"/>
              <a:gd name="connsiteY0" fmla="*/ 0 h 322903"/>
              <a:gd name="connsiteX1" fmla="*/ 110447 w 111009"/>
              <a:gd name="connsiteY1" fmla="*/ 322903 h 322903"/>
              <a:gd name="connsiteX0" fmla="*/ 73 w 111041"/>
              <a:gd name="connsiteY0" fmla="*/ 0 h 322903"/>
              <a:gd name="connsiteX1" fmla="*/ 110520 w 111041"/>
              <a:gd name="connsiteY1" fmla="*/ 322903 h 322903"/>
              <a:gd name="connsiteX0" fmla="*/ 80 w 101242"/>
              <a:gd name="connsiteY0" fmla="*/ 0 h 319894"/>
              <a:gd name="connsiteX1" fmla="*/ 100678 w 101242"/>
              <a:gd name="connsiteY1" fmla="*/ 319894 h 319894"/>
              <a:gd name="connsiteX0" fmla="*/ 24 w 101194"/>
              <a:gd name="connsiteY0" fmla="*/ 0 h 319894"/>
              <a:gd name="connsiteX1" fmla="*/ 100622 w 101194"/>
              <a:gd name="connsiteY1" fmla="*/ 319894 h 319894"/>
              <a:gd name="connsiteX0" fmla="*/ 0 w 101186"/>
              <a:gd name="connsiteY0" fmla="*/ 0 h 319894"/>
              <a:gd name="connsiteX1" fmla="*/ 100598 w 101186"/>
              <a:gd name="connsiteY1" fmla="*/ 319894 h 319894"/>
              <a:gd name="connsiteX0" fmla="*/ 79 w 101241"/>
              <a:gd name="connsiteY0" fmla="*/ 0 h 319894"/>
              <a:gd name="connsiteX1" fmla="*/ 100677 w 101241"/>
              <a:gd name="connsiteY1" fmla="*/ 319894 h 319894"/>
              <a:gd name="connsiteX0" fmla="*/ 82 w 100820"/>
              <a:gd name="connsiteY0" fmla="*/ 0 h 319894"/>
              <a:gd name="connsiteX1" fmla="*/ 100680 w 100820"/>
              <a:gd name="connsiteY1" fmla="*/ 319894 h 319894"/>
              <a:gd name="connsiteX0" fmla="*/ 78 w 101653"/>
              <a:gd name="connsiteY0" fmla="*/ 0 h 319894"/>
              <a:gd name="connsiteX1" fmla="*/ 100676 w 101653"/>
              <a:gd name="connsiteY1" fmla="*/ 319894 h 319894"/>
              <a:gd name="connsiteX0" fmla="*/ 75 w 102433"/>
              <a:gd name="connsiteY0" fmla="*/ 0 h 319894"/>
              <a:gd name="connsiteX1" fmla="*/ 100673 w 102433"/>
              <a:gd name="connsiteY1" fmla="*/ 319894 h 319894"/>
              <a:gd name="connsiteX0" fmla="*/ 94 w 76998"/>
              <a:gd name="connsiteY0" fmla="*/ 0 h 299564"/>
              <a:gd name="connsiteX1" fmla="*/ 74815 w 76998"/>
              <a:gd name="connsiteY1" fmla="*/ 299564 h 299564"/>
            </a:gdLst>
            <a:ahLst/>
            <a:cxnLst>
              <a:cxn ang="0">
                <a:pos x="connsiteX0" y="connsiteY0"/>
              </a:cxn>
              <a:cxn ang="0">
                <a:pos x="connsiteX1" y="connsiteY1"/>
              </a:cxn>
            </a:cxnLst>
            <a:rect l="l" t="t" r="r" b="b"/>
            <a:pathLst>
              <a:path w="76998" h="299564">
                <a:moveTo>
                  <a:pt x="94" y="0"/>
                </a:moveTo>
                <a:cubicBezTo>
                  <a:pt x="-3410" y="140183"/>
                  <a:pt x="92522" y="127244"/>
                  <a:pt x="74815" y="299564"/>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TextBox 70">
            <a:extLst>
              <a:ext uri="{FF2B5EF4-FFF2-40B4-BE49-F238E27FC236}">
                <a16:creationId xmlns:a16="http://schemas.microsoft.com/office/drawing/2014/main" id="{7D7BC9E8-D5DF-AB4D-9BD8-A16CF24FD4E8}"/>
              </a:ext>
            </a:extLst>
          </p:cNvPr>
          <p:cNvSpPr txBox="1"/>
          <p:nvPr/>
        </p:nvSpPr>
        <p:spPr>
          <a:xfrm>
            <a:off x="1" y="2585709"/>
            <a:ext cx="926958" cy="215444"/>
          </a:xfrm>
          <a:prstGeom prst="rect">
            <a:avLst/>
          </a:prstGeom>
          <a:noFill/>
        </p:spPr>
        <p:txBody>
          <a:bodyPr wrap="square" rtlCol="0">
            <a:spAutoFit/>
          </a:bodyPr>
          <a:lstStyle/>
          <a:p>
            <a:pPr algn="ctr"/>
            <a:r>
              <a:rPr lang="nb-NO" sz="800" dirty="0">
                <a:solidFill>
                  <a:schemeClr val="accent1">
                    <a:lumMod val="60000"/>
                    <a:lumOff val="40000"/>
                  </a:schemeClr>
                </a:solidFill>
              </a:rPr>
              <a:t>IT</a:t>
            </a:r>
          </a:p>
        </p:txBody>
      </p:sp>
      <p:sp>
        <p:nvSpPr>
          <p:cNvPr id="72" name="TextBox 71">
            <a:extLst>
              <a:ext uri="{FF2B5EF4-FFF2-40B4-BE49-F238E27FC236}">
                <a16:creationId xmlns:a16="http://schemas.microsoft.com/office/drawing/2014/main" id="{9324C717-89D9-154E-9FDC-4AC0F7967EFB}"/>
              </a:ext>
            </a:extLst>
          </p:cNvPr>
          <p:cNvSpPr txBox="1"/>
          <p:nvPr/>
        </p:nvSpPr>
        <p:spPr>
          <a:xfrm>
            <a:off x="1" y="2838311"/>
            <a:ext cx="926958" cy="215444"/>
          </a:xfrm>
          <a:prstGeom prst="rect">
            <a:avLst/>
          </a:prstGeom>
          <a:noFill/>
        </p:spPr>
        <p:txBody>
          <a:bodyPr wrap="square" rtlCol="0">
            <a:spAutoFit/>
          </a:bodyPr>
          <a:lstStyle/>
          <a:p>
            <a:pPr algn="ctr"/>
            <a:r>
              <a:rPr lang="nb-NO" sz="800" dirty="0">
                <a:solidFill>
                  <a:schemeClr val="accent1">
                    <a:lumMod val="60000"/>
                    <a:lumOff val="40000"/>
                  </a:schemeClr>
                </a:solidFill>
              </a:rPr>
              <a:t>forretning</a:t>
            </a:r>
          </a:p>
        </p:txBody>
      </p:sp>
      <p:sp>
        <p:nvSpPr>
          <p:cNvPr id="73" name="Rounded Rectangular Callout 72">
            <a:extLst>
              <a:ext uri="{FF2B5EF4-FFF2-40B4-BE49-F238E27FC236}">
                <a16:creationId xmlns:a16="http://schemas.microsoft.com/office/drawing/2014/main" id="{FE144061-A426-2441-9472-8F639A403C73}"/>
              </a:ext>
            </a:extLst>
          </p:cNvPr>
          <p:cNvSpPr/>
          <p:nvPr/>
        </p:nvSpPr>
        <p:spPr>
          <a:xfrm>
            <a:off x="2937590" y="1881981"/>
            <a:ext cx="1461585" cy="388320"/>
          </a:xfrm>
          <a:prstGeom prst="wedgeRoundRectCallout">
            <a:avLst>
              <a:gd name="adj1" fmla="val 33926"/>
              <a:gd name="adj2" fmla="val 123397"/>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t>neste tema</a:t>
            </a:r>
          </a:p>
        </p:txBody>
      </p:sp>
    </p:spTree>
    <p:extLst>
      <p:ext uri="{BB962C8B-B14F-4D97-AF65-F5344CB8AC3E}">
        <p14:creationId xmlns:p14="http://schemas.microsoft.com/office/powerpoint/2010/main" val="2142070389"/>
      </p:ext>
    </p:extLst>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Placeholder 4" descr="A sunset over a body of water&#13;&#10;&#13;&#10;Description automatically generated">
            <a:extLst>
              <a:ext uri="{FF2B5EF4-FFF2-40B4-BE49-F238E27FC236}">
                <a16:creationId xmlns:a16="http://schemas.microsoft.com/office/drawing/2014/main" id="{BC8465A3-1393-844B-A4FA-6B2F3BAB001D}"/>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a:xfrm>
            <a:off x="0" y="0"/>
            <a:ext cx="9145143" cy="5145087"/>
          </a:xfrm>
        </p:spPr>
      </p:pic>
      <p:sp>
        <p:nvSpPr>
          <p:cNvPr id="6" name="TextBox 5">
            <a:extLst>
              <a:ext uri="{FF2B5EF4-FFF2-40B4-BE49-F238E27FC236}">
                <a16:creationId xmlns:a16="http://schemas.microsoft.com/office/drawing/2014/main" id="{654CB10F-9258-AE4A-B6D3-D1C4370690EA}"/>
              </a:ext>
            </a:extLst>
          </p:cNvPr>
          <p:cNvSpPr txBox="1"/>
          <p:nvPr/>
        </p:nvSpPr>
        <p:spPr>
          <a:xfrm>
            <a:off x="566132" y="3085673"/>
            <a:ext cx="2464136" cy="292388"/>
          </a:xfrm>
          <a:prstGeom prst="rect">
            <a:avLst/>
          </a:prstGeom>
          <a:noFill/>
        </p:spPr>
        <p:txBody>
          <a:bodyPr wrap="none" rtlCol="0">
            <a:spAutoFit/>
          </a:bodyPr>
          <a:lstStyle/>
          <a:p>
            <a:pPr algn="l"/>
            <a:r>
              <a:rPr lang="en-US" sz="1300" b="1" dirty="0">
                <a:solidFill>
                  <a:srgbClr val="359EF3"/>
                </a:solidFill>
              </a:rPr>
              <a:t>Simplifying business </a:t>
            </a:r>
            <a:r>
              <a:rPr lang="en-US" sz="1300" b="1" dirty="0">
                <a:solidFill>
                  <a:srgbClr val="0C56B6"/>
                </a:solidFill>
              </a:rPr>
              <a:t>together</a:t>
            </a:r>
            <a:r>
              <a:rPr lang="en-US" sz="1300" b="1" dirty="0">
                <a:solidFill>
                  <a:srgbClr val="359EF3"/>
                </a:solidFill>
              </a:rPr>
              <a:t>.</a:t>
            </a:r>
          </a:p>
        </p:txBody>
      </p:sp>
    </p:spTree>
    <p:extLst>
      <p:ext uri="{BB962C8B-B14F-4D97-AF65-F5344CB8AC3E}">
        <p14:creationId xmlns:p14="http://schemas.microsoft.com/office/powerpoint/2010/main" val="193890824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DE23F11B-8B5D-2C4B-8F1F-5C841B8B0CC7}"/>
              </a:ext>
            </a:extLst>
          </p:cNvPr>
          <p:cNvGrpSpPr/>
          <p:nvPr/>
        </p:nvGrpSpPr>
        <p:grpSpPr>
          <a:xfrm>
            <a:off x="6451277" y="1340609"/>
            <a:ext cx="2162863" cy="613103"/>
            <a:chOff x="6451277" y="1340609"/>
            <a:chExt cx="2162863" cy="613103"/>
          </a:xfrm>
        </p:grpSpPr>
        <p:sp>
          <p:nvSpPr>
            <p:cNvPr id="60" name="Oval 59">
              <a:extLst>
                <a:ext uri="{FF2B5EF4-FFF2-40B4-BE49-F238E27FC236}">
                  <a16:creationId xmlns:a16="http://schemas.microsoft.com/office/drawing/2014/main" id="{D4637141-DE1E-984D-B123-28AAC4BC976F}"/>
                </a:ext>
              </a:extLst>
            </p:cNvPr>
            <p:cNvSpPr/>
            <p:nvPr/>
          </p:nvSpPr>
          <p:spPr>
            <a:xfrm>
              <a:off x="6451277" y="1340609"/>
              <a:ext cx="2162863" cy="613103"/>
            </a:xfrm>
            <a:prstGeom prst="ellipse">
              <a:avLst/>
            </a:prstGeom>
            <a:solidFill>
              <a:schemeClr val="bg1"/>
            </a:solidFill>
            <a:ln>
              <a:noFill/>
            </a:ln>
            <a:effectLst>
              <a:outerShdw blurRad="889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200">
                <a:solidFill>
                  <a:schemeClr val="bg1">
                    <a:lumMod val="65000"/>
                  </a:schemeClr>
                </a:solidFill>
              </a:endParaRPr>
            </a:p>
          </p:txBody>
        </p:sp>
        <p:sp>
          <p:nvSpPr>
            <p:cNvPr id="59" name="TextBox 58">
              <a:extLst>
                <a:ext uri="{FF2B5EF4-FFF2-40B4-BE49-F238E27FC236}">
                  <a16:creationId xmlns:a16="http://schemas.microsoft.com/office/drawing/2014/main" id="{0F693062-FC74-B544-A791-EDBEA1DF73FD}"/>
                </a:ext>
              </a:extLst>
            </p:cNvPr>
            <p:cNvSpPr txBox="1"/>
            <p:nvPr/>
          </p:nvSpPr>
          <p:spPr>
            <a:xfrm>
              <a:off x="6626451" y="1475708"/>
              <a:ext cx="1845527" cy="338554"/>
            </a:xfrm>
            <a:prstGeom prst="rect">
              <a:avLst/>
            </a:prstGeom>
            <a:noFill/>
          </p:spPr>
          <p:txBody>
            <a:bodyPr wrap="square" rtlCol="0">
              <a:spAutoFit/>
            </a:bodyPr>
            <a:lstStyle/>
            <a:p>
              <a:pPr algn="ctr"/>
              <a:r>
                <a:rPr lang="nb-NO" sz="800" dirty="0">
                  <a:solidFill>
                    <a:schemeClr val="bg1">
                      <a:lumMod val="65000"/>
                    </a:schemeClr>
                  </a:solidFill>
                </a:rPr>
                <a:t>Hvilken kilde inneholder masterdata til fellesdimensjonene?</a:t>
              </a:r>
              <a:endParaRPr lang="nb-NO" sz="1000" dirty="0">
                <a:solidFill>
                  <a:schemeClr val="bg1">
                    <a:lumMod val="65000"/>
                  </a:schemeClr>
                </a:solidFill>
              </a:endParaRPr>
            </a:p>
          </p:txBody>
        </p:sp>
      </p:grpSp>
      <p:grpSp>
        <p:nvGrpSpPr>
          <p:cNvPr id="49" name="Group 48">
            <a:extLst>
              <a:ext uri="{FF2B5EF4-FFF2-40B4-BE49-F238E27FC236}">
                <a16:creationId xmlns:a16="http://schemas.microsoft.com/office/drawing/2014/main" id="{961BCA1B-550A-D143-BBFD-F28D95205972}"/>
              </a:ext>
            </a:extLst>
          </p:cNvPr>
          <p:cNvGrpSpPr/>
          <p:nvPr/>
        </p:nvGrpSpPr>
        <p:grpSpPr>
          <a:xfrm>
            <a:off x="5769210" y="474884"/>
            <a:ext cx="2359116" cy="613103"/>
            <a:chOff x="5769210" y="474884"/>
            <a:chExt cx="2359116" cy="613103"/>
          </a:xfrm>
        </p:grpSpPr>
        <p:sp>
          <p:nvSpPr>
            <p:cNvPr id="15" name="Oval 14">
              <a:extLst>
                <a:ext uri="{FF2B5EF4-FFF2-40B4-BE49-F238E27FC236}">
                  <a16:creationId xmlns:a16="http://schemas.microsoft.com/office/drawing/2014/main" id="{CE8CC13F-7F77-3946-884C-5610FA8F75DD}"/>
                </a:ext>
              </a:extLst>
            </p:cNvPr>
            <p:cNvSpPr/>
            <p:nvPr/>
          </p:nvSpPr>
          <p:spPr>
            <a:xfrm>
              <a:off x="5769210" y="474884"/>
              <a:ext cx="2359116" cy="613103"/>
            </a:xfrm>
            <a:prstGeom prst="ellipse">
              <a:avLst/>
            </a:prstGeom>
            <a:solidFill>
              <a:schemeClr val="bg1"/>
            </a:solidFill>
            <a:ln>
              <a:noFill/>
            </a:ln>
            <a:effectLst>
              <a:outerShdw blurRad="889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200">
                <a:solidFill>
                  <a:schemeClr val="bg1">
                    <a:lumMod val="65000"/>
                  </a:schemeClr>
                </a:solidFill>
              </a:endParaRPr>
            </a:p>
          </p:txBody>
        </p:sp>
        <p:sp>
          <p:nvSpPr>
            <p:cNvPr id="14" name="TextBox 13">
              <a:extLst>
                <a:ext uri="{FF2B5EF4-FFF2-40B4-BE49-F238E27FC236}">
                  <a16:creationId xmlns:a16="http://schemas.microsoft.com/office/drawing/2014/main" id="{F2298A43-0DD6-2B45-AD3D-0ADFDE812C85}"/>
                </a:ext>
              </a:extLst>
            </p:cNvPr>
            <p:cNvSpPr txBox="1"/>
            <p:nvPr/>
          </p:nvSpPr>
          <p:spPr>
            <a:xfrm>
              <a:off x="5838087" y="607333"/>
              <a:ext cx="2271356" cy="338554"/>
            </a:xfrm>
            <a:prstGeom prst="rect">
              <a:avLst/>
            </a:prstGeom>
            <a:noFill/>
          </p:spPr>
          <p:txBody>
            <a:bodyPr wrap="square" rtlCol="0">
              <a:spAutoFit/>
            </a:bodyPr>
            <a:lstStyle/>
            <a:p>
              <a:pPr algn="ctr"/>
              <a:r>
                <a:rPr lang="nb-NO" sz="800" dirty="0">
                  <a:solidFill>
                    <a:schemeClr val="bg1">
                      <a:lumMod val="65000"/>
                    </a:schemeClr>
                  </a:solidFill>
                </a:rPr>
                <a:t>Hva gjør vi med manglende kildedata?</a:t>
              </a:r>
            </a:p>
            <a:p>
              <a:pPr algn="ctr"/>
              <a:r>
                <a:rPr lang="nb-NO" sz="800" dirty="0">
                  <a:solidFill>
                    <a:schemeClr val="bg1">
                      <a:lumMod val="65000"/>
                    </a:schemeClr>
                  </a:solidFill>
                </a:rPr>
                <a:t>Hva gjør vi med annen nyttig kildedata?</a:t>
              </a:r>
              <a:endParaRPr lang="nb-NO" sz="1000" dirty="0">
                <a:solidFill>
                  <a:schemeClr val="bg1">
                    <a:lumMod val="65000"/>
                  </a:schemeClr>
                </a:solidFill>
              </a:endParaRPr>
            </a:p>
          </p:txBody>
        </p:sp>
      </p:grpSp>
      <p:grpSp>
        <p:nvGrpSpPr>
          <p:cNvPr id="36" name="Group 35">
            <a:extLst>
              <a:ext uri="{FF2B5EF4-FFF2-40B4-BE49-F238E27FC236}">
                <a16:creationId xmlns:a16="http://schemas.microsoft.com/office/drawing/2014/main" id="{139C5D96-45F6-A041-9A42-B3FE3D2CAB94}"/>
              </a:ext>
            </a:extLst>
          </p:cNvPr>
          <p:cNvGrpSpPr/>
          <p:nvPr/>
        </p:nvGrpSpPr>
        <p:grpSpPr>
          <a:xfrm>
            <a:off x="4154487" y="2197818"/>
            <a:ext cx="1528995" cy="520794"/>
            <a:chOff x="4154487" y="2197818"/>
            <a:chExt cx="1528995" cy="520794"/>
          </a:xfrm>
        </p:grpSpPr>
        <p:sp>
          <p:nvSpPr>
            <p:cNvPr id="62" name="Oval 61">
              <a:extLst>
                <a:ext uri="{FF2B5EF4-FFF2-40B4-BE49-F238E27FC236}">
                  <a16:creationId xmlns:a16="http://schemas.microsoft.com/office/drawing/2014/main" id="{D2E55493-C5A6-7247-BFE5-C96B16BD4B3A}"/>
                </a:ext>
              </a:extLst>
            </p:cNvPr>
            <p:cNvSpPr/>
            <p:nvPr/>
          </p:nvSpPr>
          <p:spPr>
            <a:xfrm>
              <a:off x="4154487" y="2197818"/>
              <a:ext cx="1501699" cy="520794"/>
            </a:xfrm>
            <a:prstGeom prst="ellipse">
              <a:avLst/>
            </a:prstGeom>
            <a:solidFill>
              <a:schemeClr val="bg1"/>
            </a:solidFill>
            <a:ln>
              <a:noFill/>
            </a:ln>
            <a:effectLst>
              <a:outerShdw blurRad="889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200">
                <a:solidFill>
                  <a:schemeClr val="bg1">
                    <a:lumMod val="65000"/>
                  </a:schemeClr>
                </a:solidFill>
              </a:endParaRPr>
            </a:p>
          </p:txBody>
        </p:sp>
        <p:sp>
          <p:nvSpPr>
            <p:cNvPr id="63" name="TextBox 62">
              <a:extLst>
                <a:ext uri="{FF2B5EF4-FFF2-40B4-BE49-F238E27FC236}">
                  <a16:creationId xmlns:a16="http://schemas.microsoft.com/office/drawing/2014/main" id="{482AF161-C761-BB40-9340-351874A69C79}"/>
                </a:ext>
              </a:extLst>
            </p:cNvPr>
            <p:cNvSpPr txBox="1"/>
            <p:nvPr/>
          </p:nvSpPr>
          <p:spPr>
            <a:xfrm>
              <a:off x="4163318" y="2284266"/>
              <a:ext cx="1520164" cy="338554"/>
            </a:xfrm>
            <a:prstGeom prst="rect">
              <a:avLst/>
            </a:prstGeom>
            <a:noFill/>
          </p:spPr>
          <p:txBody>
            <a:bodyPr wrap="square" rtlCol="0">
              <a:spAutoFit/>
            </a:bodyPr>
            <a:lstStyle/>
            <a:p>
              <a:pPr algn="ctr"/>
              <a:r>
                <a:rPr lang="nb-NO" sz="800" dirty="0">
                  <a:solidFill>
                    <a:schemeClr val="bg1">
                      <a:lumMod val="65000"/>
                    </a:schemeClr>
                  </a:solidFill>
                </a:rPr>
                <a:t>Hva er datakilden?</a:t>
              </a:r>
            </a:p>
            <a:p>
              <a:pPr algn="ctr"/>
              <a:r>
                <a:rPr lang="nb-NO" sz="800" dirty="0">
                  <a:solidFill>
                    <a:schemeClr val="bg1">
                      <a:lumMod val="65000"/>
                    </a:schemeClr>
                  </a:solidFill>
                </a:rPr>
                <a:t>Hva skal vi kalle dataene?</a:t>
              </a:r>
              <a:endParaRPr lang="nb-NO" sz="1000" dirty="0">
                <a:solidFill>
                  <a:schemeClr val="bg1">
                    <a:lumMod val="65000"/>
                  </a:schemeClr>
                </a:solidFill>
              </a:endParaRPr>
            </a:p>
          </p:txBody>
        </p:sp>
      </p:grpSp>
      <p:grpSp>
        <p:nvGrpSpPr>
          <p:cNvPr id="45" name="Group 44">
            <a:extLst>
              <a:ext uri="{FF2B5EF4-FFF2-40B4-BE49-F238E27FC236}">
                <a16:creationId xmlns:a16="http://schemas.microsoft.com/office/drawing/2014/main" id="{4581AD14-CC18-B54E-8FA2-D3F01B05E751}"/>
              </a:ext>
            </a:extLst>
          </p:cNvPr>
          <p:cNvGrpSpPr/>
          <p:nvPr/>
        </p:nvGrpSpPr>
        <p:grpSpPr>
          <a:xfrm>
            <a:off x="4330959" y="3351586"/>
            <a:ext cx="1545801" cy="453532"/>
            <a:chOff x="4330959" y="3351586"/>
            <a:chExt cx="1545801" cy="453532"/>
          </a:xfrm>
        </p:grpSpPr>
        <p:sp>
          <p:nvSpPr>
            <p:cNvPr id="64" name="Oval 63">
              <a:extLst>
                <a:ext uri="{FF2B5EF4-FFF2-40B4-BE49-F238E27FC236}">
                  <a16:creationId xmlns:a16="http://schemas.microsoft.com/office/drawing/2014/main" id="{C144C62F-EFEE-ED43-B185-FDD544A40C6F}"/>
                </a:ext>
              </a:extLst>
            </p:cNvPr>
            <p:cNvSpPr/>
            <p:nvPr/>
          </p:nvSpPr>
          <p:spPr>
            <a:xfrm>
              <a:off x="4330959" y="3351586"/>
              <a:ext cx="1545801" cy="453532"/>
            </a:xfrm>
            <a:prstGeom prst="ellipse">
              <a:avLst/>
            </a:prstGeom>
            <a:solidFill>
              <a:schemeClr val="bg1"/>
            </a:solidFill>
            <a:ln>
              <a:noFill/>
            </a:ln>
            <a:effectLst>
              <a:outerShdw blurRad="889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200">
                <a:solidFill>
                  <a:schemeClr val="bg1">
                    <a:lumMod val="65000"/>
                  </a:schemeClr>
                </a:solidFill>
              </a:endParaRPr>
            </a:p>
          </p:txBody>
        </p:sp>
        <p:sp>
          <p:nvSpPr>
            <p:cNvPr id="65" name="TextBox 64">
              <a:extLst>
                <a:ext uri="{FF2B5EF4-FFF2-40B4-BE49-F238E27FC236}">
                  <a16:creationId xmlns:a16="http://schemas.microsoft.com/office/drawing/2014/main" id="{8544A337-02E1-FB4C-8DEA-4E544243591C}"/>
                </a:ext>
              </a:extLst>
            </p:cNvPr>
            <p:cNvSpPr txBox="1"/>
            <p:nvPr/>
          </p:nvSpPr>
          <p:spPr>
            <a:xfrm>
              <a:off x="4346343" y="3378733"/>
              <a:ext cx="1520164" cy="338554"/>
            </a:xfrm>
            <a:prstGeom prst="rect">
              <a:avLst/>
            </a:prstGeom>
            <a:noFill/>
          </p:spPr>
          <p:txBody>
            <a:bodyPr wrap="square" rtlCol="0">
              <a:spAutoFit/>
            </a:bodyPr>
            <a:lstStyle/>
            <a:p>
              <a:pPr algn="ctr"/>
              <a:r>
                <a:rPr lang="nb-NO" sz="800" dirty="0">
                  <a:solidFill>
                    <a:schemeClr val="bg1">
                      <a:lumMod val="65000"/>
                    </a:schemeClr>
                  </a:solidFill>
                </a:rPr>
                <a:t>Hva er prosessen?</a:t>
              </a:r>
            </a:p>
            <a:p>
              <a:pPr algn="ctr"/>
              <a:r>
                <a:rPr lang="nb-NO" sz="800" dirty="0">
                  <a:solidFill>
                    <a:schemeClr val="bg1">
                      <a:lumMod val="65000"/>
                    </a:schemeClr>
                  </a:solidFill>
                </a:rPr>
                <a:t>Hvordan kalkuleres </a:t>
              </a:r>
              <a:r>
                <a:rPr lang="nb-NO" sz="800" dirty="0" err="1">
                  <a:solidFill>
                    <a:schemeClr val="bg1">
                      <a:lumMod val="65000"/>
                    </a:schemeClr>
                  </a:solidFill>
                </a:rPr>
                <a:t>KPI’ene</a:t>
              </a:r>
              <a:r>
                <a:rPr lang="nb-NO" sz="800" dirty="0">
                  <a:solidFill>
                    <a:schemeClr val="bg1">
                      <a:lumMod val="65000"/>
                    </a:schemeClr>
                  </a:solidFill>
                </a:rPr>
                <a:t>?</a:t>
              </a:r>
              <a:endParaRPr lang="nb-NO" sz="1000" dirty="0">
                <a:solidFill>
                  <a:schemeClr val="bg1">
                    <a:lumMod val="65000"/>
                  </a:schemeClr>
                </a:solidFill>
              </a:endParaRPr>
            </a:p>
          </p:txBody>
        </p:sp>
      </p:grpSp>
      <p:grpSp>
        <p:nvGrpSpPr>
          <p:cNvPr id="40" name="Group 39">
            <a:extLst>
              <a:ext uri="{FF2B5EF4-FFF2-40B4-BE49-F238E27FC236}">
                <a16:creationId xmlns:a16="http://schemas.microsoft.com/office/drawing/2014/main" id="{5B8C1F41-D29A-B74F-B247-6C4289978CB0}"/>
              </a:ext>
            </a:extLst>
          </p:cNvPr>
          <p:cNvGrpSpPr/>
          <p:nvPr/>
        </p:nvGrpSpPr>
        <p:grpSpPr>
          <a:xfrm>
            <a:off x="2932054" y="4540566"/>
            <a:ext cx="1520164" cy="439733"/>
            <a:chOff x="2932054" y="4540566"/>
            <a:chExt cx="1520164" cy="439733"/>
          </a:xfrm>
        </p:grpSpPr>
        <p:sp>
          <p:nvSpPr>
            <p:cNvPr id="69" name="Oval 68">
              <a:extLst>
                <a:ext uri="{FF2B5EF4-FFF2-40B4-BE49-F238E27FC236}">
                  <a16:creationId xmlns:a16="http://schemas.microsoft.com/office/drawing/2014/main" id="{5A9B8239-0EB5-6640-9D45-885E11E402A2}"/>
                </a:ext>
              </a:extLst>
            </p:cNvPr>
            <p:cNvSpPr/>
            <p:nvPr/>
          </p:nvSpPr>
          <p:spPr>
            <a:xfrm>
              <a:off x="3045027" y="4540566"/>
              <a:ext cx="1302136" cy="439733"/>
            </a:xfrm>
            <a:prstGeom prst="ellipse">
              <a:avLst/>
            </a:prstGeom>
            <a:solidFill>
              <a:schemeClr val="bg1"/>
            </a:solidFill>
            <a:ln>
              <a:noFill/>
            </a:ln>
            <a:effectLst>
              <a:outerShdw blurRad="889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200">
                <a:solidFill>
                  <a:schemeClr val="bg1">
                    <a:lumMod val="65000"/>
                  </a:schemeClr>
                </a:solidFill>
              </a:endParaRPr>
            </a:p>
          </p:txBody>
        </p:sp>
        <p:sp>
          <p:nvSpPr>
            <p:cNvPr id="70" name="TextBox 69">
              <a:extLst>
                <a:ext uri="{FF2B5EF4-FFF2-40B4-BE49-F238E27FC236}">
                  <a16:creationId xmlns:a16="http://schemas.microsoft.com/office/drawing/2014/main" id="{B244CD82-5382-DC42-A15D-569EB07E2DCB}"/>
                </a:ext>
              </a:extLst>
            </p:cNvPr>
            <p:cNvSpPr txBox="1"/>
            <p:nvPr/>
          </p:nvSpPr>
          <p:spPr>
            <a:xfrm>
              <a:off x="2932054" y="4689755"/>
              <a:ext cx="1520164" cy="215444"/>
            </a:xfrm>
            <a:prstGeom prst="rect">
              <a:avLst/>
            </a:prstGeom>
            <a:noFill/>
          </p:spPr>
          <p:txBody>
            <a:bodyPr wrap="square" rtlCol="0">
              <a:spAutoFit/>
            </a:bodyPr>
            <a:lstStyle/>
            <a:p>
              <a:pPr algn="ctr"/>
              <a:r>
                <a:rPr lang="nb-NO" sz="800" dirty="0">
                  <a:solidFill>
                    <a:schemeClr val="bg1">
                      <a:lumMod val="65000"/>
                    </a:schemeClr>
                  </a:solidFill>
                </a:rPr>
                <a:t>Hvem er brukerne?</a:t>
              </a:r>
              <a:endParaRPr lang="nb-NO" sz="1000" dirty="0">
                <a:solidFill>
                  <a:schemeClr val="bg1">
                    <a:lumMod val="65000"/>
                  </a:schemeClr>
                </a:solidFill>
              </a:endParaRPr>
            </a:p>
          </p:txBody>
        </p:sp>
      </p:grpSp>
      <p:cxnSp>
        <p:nvCxnSpPr>
          <p:cNvPr id="23" name="Straight Connector 22">
            <a:extLst>
              <a:ext uri="{FF2B5EF4-FFF2-40B4-BE49-F238E27FC236}">
                <a16:creationId xmlns:a16="http://schemas.microsoft.com/office/drawing/2014/main" id="{AB32617C-0A2E-6242-90F4-359ECE8CDD22}"/>
              </a:ext>
            </a:extLst>
          </p:cNvPr>
          <p:cNvCxnSpPr>
            <a:cxnSpLocks/>
          </p:cNvCxnSpPr>
          <p:nvPr/>
        </p:nvCxnSpPr>
        <p:spPr>
          <a:xfrm>
            <a:off x="0" y="2829665"/>
            <a:ext cx="9144000" cy="0"/>
          </a:xfrm>
          <a:prstGeom prst="line">
            <a:avLst/>
          </a:prstGeom>
          <a:noFill/>
          <a:ln w="28575">
            <a:solidFill>
              <a:schemeClr val="accent1">
                <a:lumMod val="20000"/>
                <a:lumOff val="8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5" name="Down Arrow 4">
            <a:extLst>
              <a:ext uri="{FF2B5EF4-FFF2-40B4-BE49-F238E27FC236}">
                <a16:creationId xmlns:a16="http://schemas.microsoft.com/office/drawing/2014/main" id="{D1E80D17-7A21-A145-BD7A-4B16B3B30DBB}"/>
              </a:ext>
            </a:extLst>
          </p:cNvPr>
          <p:cNvSpPr/>
          <p:nvPr/>
        </p:nvSpPr>
        <p:spPr>
          <a:xfrm>
            <a:off x="1318612" y="1390254"/>
            <a:ext cx="1116106" cy="289761"/>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Down Arrow 17">
            <a:extLst>
              <a:ext uri="{FF2B5EF4-FFF2-40B4-BE49-F238E27FC236}">
                <a16:creationId xmlns:a16="http://schemas.microsoft.com/office/drawing/2014/main" id="{9CFCAF59-575D-A74E-80C0-22353EC91D50}"/>
              </a:ext>
            </a:extLst>
          </p:cNvPr>
          <p:cNvSpPr/>
          <p:nvPr/>
        </p:nvSpPr>
        <p:spPr>
          <a:xfrm>
            <a:off x="1318612" y="2225784"/>
            <a:ext cx="1116106" cy="289761"/>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Down Arrow 18">
            <a:extLst>
              <a:ext uri="{FF2B5EF4-FFF2-40B4-BE49-F238E27FC236}">
                <a16:creationId xmlns:a16="http://schemas.microsoft.com/office/drawing/2014/main" id="{1B0B7ED4-7AE2-1C48-A0B5-6449CD6AEF2E}"/>
              </a:ext>
            </a:extLst>
          </p:cNvPr>
          <p:cNvSpPr/>
          <p:nvPr/>
        </p:nvSpPr>
        <p:spPr>
          <a:xfrm>
            <a:off x="1318612" y="3036855"/>
            <a:ext cx="1116106" cy="289761"/>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Down Arrow 19">
            <a:extLst>
              <a:ext uri="{FF2B5EF4-FFF2-40B4-BE49-F238E27FC236}">
                <a16:creationId xmlns:a16="http://schemas.microsoft.com/office/drawing/2014/main" id="{457DBDCE-A547-2841-87E7-3FF1B132F157}"/>
              </a:ext>
            </a:extLst>
          </p:cNvPr>
          <p:cNvSpPr/>
          <p:nvPr/>
        </p:nvSpPr>
        <p:spPr>
          <a:xfrm>
            <a:off x="1318612" y="3840177"/>
            <a:ext cx="1116106" cy="289761"/>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itle 1">
            <a:extLst>
              <a:ext uri="{FF2B5EF4-FFF2-40B4-BE49-F238E27FC236}">
                <a16:creationId xmlns:a16="http://schemas.microsoft.com/office/drawing/2014/main" id="{B07DA1EA-EFEF-D14E-89E3-9B5EE0853861}"/>
              </a:ext>
            </a:extLst>
          </p:cNvPr>
          <p:cNvSpPr>
            <a:spLocks noGrp="1"/>
          </p:cNvSpPr>
          <p:nvPr>
            <p:ph type="ctrTitle"/>
          </p:nvPr>
        </p:nvSpPr>
        <p:spPr>
          <a:xfrm>
            <a:off x="0" y="291575"/>
            <a:ext cx="5295045" cy="338554"/>
          </a:xfrm>
        </p:spPr>
        <p:txBody>
          <a:bodyPr/>
          <a:lstStyle/>
          <a:p>
            <a:r>
              <a:rPr lang="nb-NO" dirty="0">
                <a:solidFill>
                  <a:srgbClr val="B0B3B6"/>
                </a:solidFill>
              </a:rPr>
              <a:t>Prosessen for enhver </a:t>
            </a:r>
            <a:r>
              <a:rPr lang="nb-NO" dirty="0">
                <a:solidFill>
                  <a:srgbClr val="5D95B3"/>
                </a:solidFill>
              </a:rPr>
              <a:t>analyseløsning</a:t>
            </a:r>
            <a:endParaRPr lang="nb-NO" dirty="0">
              <a:solidFill>
                <a:srgbClr val="B0B3B6"/>
              </a:solidFill>
            </a:endParaRPr>
          </a:p>
        </p:txBody>
      </p:sp>
      <p:sp>
        <p:nvSpPr>
          <p:cNvPr id="4" name="Rounded Rectangle 3">
            <a:extLst>
              <a:ext uri="{FF2B5EF4-FFF2-40B4-BE49-F238E27FC236}">
                <a16:creationId xmlns:a16="http://schemas.microsoft.com/office/drawing/2014/main" id="{269D963D-743F-AC4C-A73F-F81E228974AD}"/>
              </a:ext>
            </a:extLst>
          </p:cNvPr>
          <p:cNvSpPr/>
          <p:nvPr/>
        </p:nvSpPr>
        <p:spPr>
          <a:xfrm>
            <a:off x="926959" y="950523"/>
            <a:ext cx="1899413" cy="4397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Innsamling</a:t>
            </a:r>
          </a:p>
        </p:txBody>
      </p:sp>
      <p:sp>
        <p:nvSpPr>
          <p:cNvPr id="6" name="Rounded Rectangle 5">
            <a:extLst>
              <a:ext uri="{FF2B5EF4-FFF2-40B4-BE49-F238E27FC236}">
                <a16:creationId xmlns:a16="http://schemas.microsoft.com/office/drawing/2014/main" id="{967D27D8-4346-C94F-B2F6-0F082B38E12C}"/>
              </a:ext>
            </a:extLst>
          </p:cNvPr>
          <p:cNvSpPr/>
          <p:nvPr/>
        </p:nvSpPr>
        <p:spPr>
          <a:xfrm>
            <a:off x="926960" y="1786053"/>
            <a:ext cx="1899413" cy="4397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Konsolidering</a:t>
            </a:r>
          </a:p>
        </p:txBody>
      </p:sp>
      <p:sp>
        <p:nvSpPr>
          <p:cNvPr id="7" name="Rounded Rectangle 6">
            <a:extLst>
              <a:ext uri="{FF2B5EF4-FFF2-40B4-BE49-F238E27FC236}">
                <a16:creationId xmlns:a16="http://schemas.microsoft.com/office/drawing/2014/main" id="{99EA8502-C861-F249-AEC1-DA6AFE645423}"/>
              </a:ext>
            </a:extLst>
          </p:cNvPr>
          <p:cNvSpPr/>
          <p:nvPr/>
        </p:nvSpPr>
        <p:spPr>
          <a:xfrm>
            <a:off x="926959" y="2621583"/>
            <a:ext cx="1899414" cy="415273"/>
          </a:xfrm>
          <a:prstGeom prst="roundRect">
            <a:avLst/>
          </a:prstGeom>
          <a:gradFill flip="none" rotWithShape="1">
            <a:gsLst>
              <a:gs pos="0">
                <a:srgbClr val="243E4B"/>
              </a:gs>
              <a:gs pos="100000">
                <a:schemeClr val="accent1">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Modellering</a:t>
            </a:r>
          </a:p>
        </p:txBody>
      </p:sp>
      <p:sp>
        <p:nvSpPr>
          <p:cNvPr id="8" name="Rounded Rectangle 7">
            <a:extLst>
              <a:ext uri="{FF2B5EF4-FFF2-40B4-BE49-F238E27FC236}">
                <a16:creationId xmlns:a16="http://schemas.microsoft.com/office/drawing/2014/main" id="{64F6845C-0F5F-E346-932F-3E753A4D0972}"/>
              </a:ext>
            </a:extLst>
          </p:cNvPr>
          <p:cNvSpPr/>
          <p:nvPr/>
        </p:nvSpPr>
        <p:spPr>
          <a:xfrm>
            <a:off x="926959" y="3432655"/>
            <a:ext cx="1899413" cy="41399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Kalkulering</a:t>
            </a:r>
          </a:p>
        </p:txBody>
      </p:sp>
      <p:sp>
        <p:nvSpPr>
          <p:cNvPr id="9" name="Rounded Rectangle 8">
            <a:extLst>
              <a:ext uri="{FF2B5EF4-FFF2-40B4-BE49-F238E27FC236}">
                <a16:creationId xmlns:a16="http://schemas.microsoft.com/office/drawing/2014/main" id="{0EFFEA33-439B-2E4E-A1A0-DD5D7A2578F3}"/>
              </a:ext>
            </a:extLst>
          </p:cNvPr>
          <p:cNvSpPr/>
          <p:nvPr/>
        </p:nvSpPr>
        <p:spPr>
          <a:xfrm>
            <a:off x="926959" y="4243725"/>
            <a:ext cx="1899413" cy="43973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Rapportering</a:t>
            </a:r>
          </a:p>
        </p:txBody>
      </p:sp>
      <p:sp>
        <p:nvSpPr>
          <p:cNvPr id="21" name="Down Arrow 20">
            <a:extLst>
              <a:ext uri="{FF2B5EF4-FFF2-40B4-BE49-F238E27FC236}">
                <a16:creationId xmlns:a16="http://schemas.microsoft.com/office/drawing/2014/main" id="{92D7F7A0-84F5-F44A-BE69-DD2DB330628C}"/>
              </a:ext>
            </a:extLst>
          </p:cNvPr>
          <p:cNvSpPr/>
          <p:nvPr/>
        </p:nvSpPr>
        <p:spPr>
          <a:xfrm rot="10800000">
            <a:off x="161854" y="3228974"/>
            <a:ext cx="588260" cy="1565274"/>
          </a:xfrm>
          <a:prstGeom prst="downArrow">
            <a:avLst/>
          </a:prstGeom>
          <a:solidFill>
            <a:schemeClr val="bg1"/>
          </a:solidFill>
          <a:ln>
            <a:noFill/>
          </a:ln>
          <a:effectLst>
            <a:outerShdw blurRad="88900" dist="38100" dir="2700000" sx="91000" sy="91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nb-NO" sz="1100" dirty="0">
                <a:solidFill>
                  <a:schemeClr val="bg1">
                    <a:lumMod val="65000"/>
                  </a:schemeClr>
                </a:solidFill>
              </a:rPr>
              <a:t>forretningssentrisk</a:t>
            </a:r>
          </a:p>
        </p:txBody>
      </p:sp>
      <p:grpSp>
        <p:nvGrpSpPr>
          <p:cNvPr id="32" name="Group 31">
            <a:extLst>
              <a:ext uri="{FF2B5EF4-FFF2-40B4-BE49-F238E27FC236}">
                <a16:creationId xmlns:a16="http://schemas.microsoft.com/office/drawing/2014/main" id="{8C672BA0-05D8-C242-B570-276000FA8BB7}"/>
              </a:ext>
            </a:extLst>
          </p:cNvPr>
          <p:cNvGrpSpPr/>
          <p:nvPr/>
        </p:nvGrpSpPr>
        <p:grpSpPr>
          <a:xfrm>
            <a:off x="6828461" y="3360316"/>
            <a:ext cx="1476640" cy="454199"/>
            <a:chOff x="6828461" y="3360316"/>
            <a:chExt cx="1476640" cy="454199"/>
          </a:xfrm>
        </p:grpSpPr>
        <p:sp>
          <p:nvSpPr>
            <p:cNvPr id="37" name="Rounded Rectangle 36">
              <a:extLst>
                <a:ext uri="{FF2B5EF4-FFF2-40B4-BE49-F238E27FC236}">
                  <a16:creationId xmlns:a16="http://schemas.microsoft.com/office/drawing/2014/main" id="{F05E4531-7003-F64B-ABCC-EE44F505B730}"/>
                </a:ext>
              </a:extLst>
            </p:cNvPr>
            <p:cNvSpPr/>
            <p:nvPr/>
          </p:nvSpPr>
          <p:spPr>
            <a:xfrm>
              <a:off x="6927355" y="3454515"/>
              <a:ext cx="1377746"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Kalkuler verdier</a:t>
              </a:r>
            </a:p>
          </p:txBody>
        </p:sp>
        <p:sp>
          <p:nvSpPr>
            <p:cNvPr id="38" name="Oval 37">
              <a:extLst>
                <a:ext uri="{FF2B5EF4-FFF2-40B4-BE49-F238E27FC236}">
                  <a16:creationId xmlns:a16="http://schemas.microsoft.com/office/drawing/2014/main" id="{3E7A6432-1A72-944D-A6E2-928FF0ABE713}"/>
                </a:ext>
              </a:extLst>
            </p:cNvPr>
            <p:cNvSpPr/>
            <p:nvPr/>
          </p:nvSpPr>
          <p:spPr>
            <a:xfrm>
              <a:off x="6828461" y="3360316"/>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8</a:t>
              </a:r>
            </a:p>
          </p:txBody>
        </p:sp>
      </p:grpSp>
      <p:sp>
        <p:nvSpPr>
          <p:cNvPr id="12" name="Freeform 11">
            <a:extLst>
              <a:ext uri="{FF2B5EF4-FFF2-40B4-BE49-F238E27FC236}">
                <a16:creationId xmlns:a16="http://schemas.microsoft.com/office/drawing/2014/main" id="{8C4817B1-B45B-F047-B07E-7B14B24AF81F}"/>
              </a:ext>
            </a:extLst>
          </p:cNvPr>
          <p:cNvSpPr/>
          <p:nvPr/>
        </p:nvSpPr>
        <p:spPr>
          <a:xfrm>
            <a:off x="3696045" y="3977663"/>
            <a:ext cx="270100" cy="242440"/>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0 w 389403"/>
              <a:gd name="connsiteY0" fmla="*/ 285789 h 285789"/>
              <a:gd name="connsiteX1" fmla="*/ 389403 w 389403"/>
              <a:gd name="connsiteY1" fmla="*/ 0 h 285789"/>
              <a:gd name="connsiteX0" fmla="*/ 0 w 327057"/>
              <a:gd name="connsiteY0" fmla="*/ 290985 h 290985"/>
              <a:gd name="connsiteX1" fmla="*/ 327057 w 327057"/>
              <a:gd name="connsiteY1" fmla="*/ 0 h 290985"/>
              <a:gd name="connsiteX0" fmla="*/ 0 w 327057"/>
              <a:gd name="connsiteY0" fmla="*/ 290985 h 290985"/>
              <a:gd name="connsiteX1" fmla="*/ 327057 w 327057"/>
              <a:gd name="connsiteY1" fmla="*/ 0 h 290985"/>
              <a:gd name="connsiteX0" fmla="*/ 0 w 327057"/>
              <a:gd name="connsiteY0" fmla="*/ 290985 h 290985"/>
              <a:gd name="connsiteX1" fmla="*/ 327057 w 327057"/>
              <a:gd name="connsiteY1" fmla="*/ 0 h 290985"/>
            </a:gdLst>
            <a:ahLst/>
            <a:cxnLst>
              <a:cxn ang="0">
                <a:pos x="connsiteX0" y="connsiteY0"/>
              </a:cxn>
              <a:cxn ang="0">
                <a:pos x="connsiteX1" y="connsiteY1"/>
              </a:cxn>
            </a:cxnLst>
            <a:rect l="l" t="t" r="r" b="b"/>
            <a:pathLst>
              <a:path w="327057" h="290985">
                <a:moveTo>
                  <a:pt x="0" y="290985"/>
                </a:moveTo>
                <a:cubicBezTo>
                  <a:pt x="17677" y="139683"/>
                  <a:pt x="95168" y="10626"/>
                  <a:pt x="327057" y="0"/>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Freeform 40">
            <a:extLst>
              <a:ext uri="{FF2B5EF4-FFF2-40B4-BE49-F238E27FC236}">
                <a16:creationId xmlns:a16="http://schemas.microsoft.com/office/drawing/2014/main" id="{989404AC-2560-B24F-9854-759D8B33F43A}"/>
              </a:ext>
            </a:extLst>
          </p:cNvPr>
          <p:cNvSpPr/>
          <p:nvPr/>
        </p:nvSpPr>
        <p:spPr>
          <a:xfrm>
            <a:off x="5309836" y="3973060"/>
            <a:ext cx="462387" cy="245431"/>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0 w 586698"/>
              <a:gd name="connsiteY0" fmla="*/ 103968 h 103968"/>
              <a:gd name="connsiteX1" fmla="*/ 586698 w 586698"/>
              <a:gd name="connsiteY1" fmla="*/ 2162 h 103968"/>
              <a:gd name="connsiteX0" fmla="*/ 0 w 467312"/>
              <a:gd name="connsiteY0" fmla="*/ 35545 h 297171"/>
              <a:gd name="connsiteX1" fmla="*/ 467312 w 467312"/>
              <a:gd name="connsiteY1" fmla="*/ 296446 h 297171"/>
              <a:gd name="connsiteX0" fmla="*/ 0 w 467312"/>
              <a:gd name="connsiteY0" fmla="*/ 51061 h 311961"/>
              <a:gd name="connsiteX1" fmla="*/ 467312 w 467312"/>
              <a:gd name="connsiteY1" fmla="*/ 311962 h 311961"/>
              <a:gd name="connsiteX0" fmla="*/ 0 w 467312"/>
              <a:gd name="connsiteY0" fmla="*/ 1259 h 262160"/>
              <a:gd name="connsiteX1" fmla="*/ 467312 w 467312"/>
              <a:gd name="connsiteY1" fmla="*/ 262160 h 262160"/>
              <a:gd name="connsiteX0" fmla="*/ 0 w 410214"/>
              <a:gd name="connsiteY0" fmla="*/ 1045 h 288228"/>
              <a:gd name="connsiteX1" fmla="*/ 410214 w 410214"/>
              <a:gd name="connsiteY1" fmla="*/ 288229 h 288228"/>
              <a:gd name="connsiteX0" fmla="*/ 0 w 410214"/>
              <a:gd name="connsiteY0" fmla="*/ 1635 h 288819"/>
              <a:gd name="connsiteX1" fmla="*/ 410214 w 410214"/>
              <a:gd name="connsiteY1" fmla="*/ 288819 h 288819"/>
            </a:gdLst>
            <a:ahLst/>
            <a:cxnLst>
              <a:cxn ang="0">
                <a:pos x="connsiteX0" y="connsiteY0"/>
              </a:cxn>
              <a:cxn ang="0">
                <a:pos x="connsiteX1" y="connsiteY1"/>
              </a:cxn>
            </a:cxnLst>
            <a:rect l="l" t="t" r="r" b="b"/>
            <a:pathLst>
              <a:path w="410214" h="288819">
                <a:moveTo>
                  <a:pt x="0" y="1635"/>
                </a:moveTo>
                <a:cubicBezTo>
                  <a:pt x="194213" y="-12873"/>
                  <a:pt x="406683" y="68031"/>
                  <a:pt x="410214" y="288819"/>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2" name="Freeform 41">
            <a:extLst>
              <a:ext uri="{FF2B5EF4-FFF2-40B4-BE49-F238E27FC236}">
                <a16:creationId xmlns:a16="http://schemas.microsoft.com/office/drawing/2014/main" id="{FA0880CB-E1F2-DB47-A093-92ED9C112881}"/>
              </a:ext>
            </a:extLst>
          </p:cNvPr>
          <p:cNvSpPr/>
          <p:nvPr/>
        </p:nvSpPr>
        <p:spPr>
          <a:xfrm flipV="1">
            <a:off x="5182970" y="2933205"/>
            <a:ext cx="1049124" cy="1286896"/>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43214 w 123896"/>
              <a:gd name="connsiteY0" fmla="*/ 39314 h 248117"/>
              <a:gd name="connsiteX1" fmla="*/ 123896 w 123896"/>
              <a:gd name="connsiteY1" fmla="*/ 247296 h 248117"/>
              <a:gd name="connsiteX0" fmla="*/ 63513 w 144195"/>
              <a:gd name="connsiteY0" fmla="*/ 0 h 212818"/>
              <a:gd name="connsiteX1" fmla="*/ 144195 w 144195"/>
              <a:gd name="connsiteY1" fmla="*/ 207982 h 212818"/>
              <a:gd name="connsiteX0" fmla="*/ 365733 w 365733"/>
              <a:gd name="connsiteY0" fmla="*/ 0 h 717003"/>
              <a:gd name="connsiteX1" fmla="*/ 72527 w 365733"/>
              <a:gd name="connsiteY1" fmla="*/ 716419 h 717003"/>
              <a:gd name="connsiteX0" fmla="*/ 293206 w 293209"/>
              <a:gd name="connsiteY0" fmla="*/ 0 h 716419"/>
              <a:gd name="connsiteX1" fmla="*/ 0 w 293209"/>
              <a:gd name="connsiteY1" fmla="*/ 716419 h 716419"/>
              <a:gd name="connsiteX0" fmla="*/ 299812 w 299815"/>
              <a:gd name="connsiteY0" fmla="*/ 0 h 731086"/>
              <a:gd name="connsiteX1" fmla="*/ 0 w 299815"/>
              <a:gd name="connsiteY1" fmla="*/ 731086 h 731086"/>
              <a:gd name="connsiteX0" fmla="*/ 299812 w 299816"/>
              <a:gd name="connsiteY0" fmla="*/ 0 h 731189"/>
              <a:gd name="connsiteX1" fmla="*/ 0 w 299816"/>
              <a:gd name="connsiteY1" fmla="*/ 731086 h 731189"/>
              <a:gd name="connsiteX0" fmla="*/ 277352 w 277356"/>
              <a:gd name="connsiteY0" fmla="*/ 0 h 736077"/>
              <a:gd name="connsiteX1" fmla="*/ 0 w 277356"/>
              <a:gd name="connsiteY1" fmla="*/ 735975 h 736077"/>
              <a:gd name="connsiteX0" fmla="*/ 277352 w 277352"/>
              <a:gd name="connsiteY0" fmla="*/ 0 h 736142"/>
              <a:gd name="connsiteX1" fmla="*/ 0 w 277352"/>
              <a:gd name="connsiteY1" fmla="*/ 735975 h 736142"/>
              <a:gd name="connsiteX0" fmla="*/ 277352 w 277352"/>
              <a:gd name="connsiteY0" fmla="*/ 0 h 736157"/>
              <a:gd name="connsiteX1" fmla="*/ 0 w 277352"/>
              <a:gd name="connsiteY1" fmla="*/ 735975 h 736157"/>
              <a:gd name="connsiteX0" fmla="*/ 258856 w 258856"/>
              <a:gd name="connsiteY0" fmla="*/ 0 h 736157"/>
              <a:gd name="connsiteX1" fmla="*/ 0 w 258856"/>
              <a:gd name="connsiteY1" fmla="*/ 735975 h 736157"/>
              <a:gd name="connsiteX0" fmla="*/ 258856 w 258856"/>
              <a:gd name="connsiteY0" fmla="*/ 0 h 736184"/>
              <a:gd name="connsiteX1" fmla="*/ 0 w 258856"/>
              <a:gd name="connsiteY1" fmla="*/ 735975 h 736184"/>
              <a:gd name="connsiteX0" fmla="*/ 266783 w 266783"/>
              <a:gd name="connsiteY0" fmla="*/ 0 h 728857"/>
              <a:gd name="connsiteX1" fmla="*/ 0 w 266783"/>
              <a:gd name="connsiteY1" fmla="*/ 728642 h 728857"/>
              <a:gd name="connsiteX0" fmla="*/ 266783 w 266783"/>
              <a:gd name="connsiteY0" fmla="*/ 0 h 728648"/>
              <a:gd name="connsiteX1" fmla="*/ 0 w 266783"/>
              <a:gd name="connsiteY1" fmla="*/ 728642 h 728648"/>
            </a:gdLst>
            <a:ahLst/>
            <a:cxnLst>
              <a:cxn ang="0">
                <a:pos x="connsiteX0" y="connsiteY0"/>
              </a:cxn>
              <a:cxn ang="0">
                <a:pos x="connsiteX1" y="connsiteY1"/>
              </a:cxn>
            </a:cxnLst>
            <a:rect l="l" t="t" r="r" b="b"/>
            <a:pathLst>
              <a:path w="266783" h="728648">
                <a:moveTo>
                  <a:pt x="266783" y="0"/>
                </a:moveTo>
                <a:cubicBezTo>
                  <a:pt x="261019" y="476298"/>
                  <a:pt x="157156" y="730103"/>
                  <a:pt x="0" y="728642"/>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Freeform 42">
            <a:extLst>
              <a:ext uri="{FF2B5EF4-FFF2-40B4-BE49-F238E27FC236}">
                <a16:creationId xmlns:a16="http://schemas.microsoft.com/office/drawing/2014/main" id="{E5611ECC-346F-654F-AA20-3D9744F2D364}"/>
              </a:ext>
            </a:extLst>
          </p:cNvPr>
          <p:cNvSpPr/>
          <p:nvPr/>
        </p:nvSpPr>
        <p:spPr>
          <a:xfrm>
            <a:off x="3892728" y="1227637"/>
            <a:ext cx="1476202" cy="1346847"/>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0 w 770000"/>
              <a:gd name="connsiteY0" fmla="*/ 399843 h 399843"/>
              <a:gd name="connsiteX1" fmla="*/ 770000 w 770000"/>
              <a:gd name="connsiteY1" fmla="*/ 0 h 399843"/>
              <a:gd name="connsiteX0" fmla="*/ 0 w 770000"/>
              <a:gd name="connsiteY0" fmla="*/ 399843 h 399843"/>
              <a:gd name="connsiteX1" fmla="*/ 770000 w 770000"/>
              <a:gd name="connsiteY1" fmla="*/ 0 h 399843"/>
              <a:gd name="connsiteX0" fmla="*/ 0 w 672972"/>
              <a:gd name="connsiteY0" fmla="*/ 444773 h 444773"/>
              <a:gd name="connsiteX1" fmla="*/ 672972 w 672972"/>
              <a:gd name="connsiteY1" fmla="*/ 0 h 444773"/>
              <a:gd name="connsiteX0" fmla="*/ 0 w 672972"/>
              <a:gd name="connsiteY0" fmla="*/ 444773 h 444773"/>
              <a:gd name="connsiteX1" fmla="*/ 672972 w 672972"/>
              <a:gd name="connsiteY1" fmla="*/ 0 h 444773"/>
              <a:gd name="connsiteX0" fmla="*/ 0 w 672972"/>
              <a:gd name="connsiteY0" fmla="*/ 444773 h 444773"/>
              <a:gd name="connsiteX1" fmla="*/ 672972 w 672972"/>
              <a:gd name="connsiteY1" fmla="*/ 0 h 444773"/>
              <a:gd name="connsiteX0" fmla="*/ 0 w 688621"/>
              <a:gd name="connsiteY0" fmla="*/ 444773 h 444773"/>
              <a:gd name="connsiteX1" fmla="*/ 688621 w 688621"/>
              <a:gd name="connsiteY1" fmla="*/ 0 h 444773"/>
              <a:gd name="connsiteX0" fmla="*/ 189 w 688810"/>
              <a:gd name="connsiteY0" fmla="*/ 444773 h 444773"/>
              <a:gd name="connsiteX1" fmla="*/ 688810 w 688810"/>
              <a:gd name="connsiteY1" fmla="*/ 0 h 444773"/>
              <a:gd name="connsiteX0" fmla="*/ 200 w 688821"/>
              <a:gd name="connsiteY0" fmla="*/ 446182 h 446182"/>
              <a:gd name="connsiteX1" fmla="*/ 688821 w 688821"/>
              <a:gd name="connsiteY1" fmla="*/ 1409 h 446182"/>
            </a:gdLst>
            <a:ahLst/>
            <a:cxnLst>
              <a:cxn ang="0">
                <a:pos x="connsiteX0" y="connsiteY0"/>
              </a:cxn>
              <a:cxn ang="0">
                <a:pos x="connsiteX1" y="connsiteY1"/>
              </a:cxn>
            </a:cxnLst>
            <a:rect l="l" t="t" r="r" b="b"/>
            <a:pathLst>
              <a:path w="688821" h="446182">
                <a:moveTo>
                  <a:pt x="200" y="446182"/>
                </a:moveTo>
                <a:cubicBezTo>
                  <a:pt x="-7725" y="145196"/>
                  <a:pt x="219562" y="-16979"/>
                  <a:pt x="688821" y="1409"/>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Freeform 43">
            <a:extLst>
              <a:ext uri="{FF2B5EF4-FFF2-40B4-BE49-F238E27FC236}">
                <a16:creationId xmlns:a16="http://schemas.microsoft.com/office/drawing/2014/main" id="{D4FB0CC5-2744-7142-841D-851D22281331}"/>
              </a:ext>
            </a:extLst>
          </p:cNvPr>
          <p:cNvSpPr/>
          <p:nvPr/>
        </p:nvSpPr>
        <p:spPr>
          <a:xfrm>
            <a:off x="6138741" y="1426311"/>
            <a:ext cx="149966" cy="318273"/>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0 w 430967"/>
              <a:gd name="connsiteY0" fmla="*/ 60897 h 93501"/>
              <a:gd name="connsiteX1" fmla="*/ 430967 w 430967"/>
              <a:gd name="connsiteY1" fmla="*/ 92031 h 93501"/>
              <a:gd name="connsiteX0" fmla="*/ 0 w 430967"/>
              <a:gd name="connsiteY0" fmla="*/ 0 h 75316"/>
              <a:gd name="connsiteX1" fmla="*/ 430967 w 430967"/>
              <a:gd name="connsiteY1" fmla="*/ 31134 h 75316"/>
              <a:gd name="connsiteX0" fmla="*/ 0 w 259517"/>
              <a:gd name="connsiteY0" fmla="*/ 0 h 308074"/>
              <a:gd name="connsiteX1" fmla="*/ 259517 w 259517"/>
              <a:gd name="connsiteY1" fmla="*/ 306493 h 308074"/>
              <a:gd name="connsiteX0" fmla="*/ 0 w 259663"/>
              <a:gd name="connsiteY0" fmla="*/ 0 h 306493"/>
              <a:gd name="connsiteX1" fmla="*/ 259517 w 259663"/>
              <a:gd name="connsiteY1" fmla="*/ 306493 h 306493"/>
              <a:gd name="connsiteX0" fmla="*/ 26 w 259680"/>
              <a:gd name="connsiteY0" fmla="*/ 0 h 306493"/>
              <a:gd name="connsiteX1" fmla="*/ 259543 w 259680"/>
              <a:gd name="connsiteY1" fmla="*/ 306493 h 306493"/>
              <a:gd name="connsiteX0" fmla="*/ 35 w 192193"/>
              <a:gd name="connsiteY0" fmla="*/ 0 h 311688"/>
              <a:gd name="connsiteX1" fmla="*/ 192011 w 192193"/>
              <a:gd name="connsiteY1" fmla="*/ 311688 h 311688"/>
              <a:gd name="connsiteX0" fmla="*/ 36 w 192025"/>
              <a:gd name="connsiteY0" fmla="*/ 0 h 311688"/>
              <a:gd name="connsiteX1" fmla="*/ 192012 w 192025"/>
              <a:gd name="connsiteY1" fmla="*/ 311688 h 311688"/>
              <a:gd name="connsiteX0" fmla="*/ 36 w 192025"/>
              <a:gd name="connsiteY0" fmla="*/ 0 h 311688"/>
              <a:gd name="connsiteX1" fmla="*/ 192012 w 192025"/>
              <a:gd name="connsiteY1" fmla="*/ 311688 h 311688"/>
              <a:gd name="connsiteX0" fmla="*/ 248 w 192237"/>
              <a:gd name="connsiteY0" fmla="*/ 0 h 311688"/>
              <a:gd name="connsiteX1" fmla="*/ 192224 w 192237"/>
              <a:gd name="connsiteY1" fmla="*/ 311688 h 311688"/>
              <a:gd name="connsiteX0" fmla="*/ 3509 w 195496"/>
              <a:gd name="connsiteY0" fmla="*/ 0 h 311688"/>
              <a:gd name="connsiteX1" fmla="*/ 195485 w 195496"/>
              <a:gd name="connsiteY1" fmla="*/ 311688 h 311688"/>
              <a:gd name="connsiteX0" fmla="*/ 2617 w 194605"/>
              <a:gd name="connsiteY0" fmla="*/ 0 h 311688"/>
              <a:gd name="connsiteX1" fmla="*/ 194593 w 194605"/>
              <a:gd name="connsiteY1" fmla="*/ 311688 h 311688"/>
              <a:gd name="connsiteX0" fmla="*/ 2563 w 194701"/>
              <a:gd name="connsiteY0" fmla="*/ 0 h 311688"/>
              <a:gd name="connsiteX1" fmla="*/ 194539 w 194701"/>
              <a:gd name="connsiteY1" fmla="*/ 311688 h 311688"/>
              <a:gd name="connsiteX0" fmla="*/ 2368 w 196527"/>
              <a:gd name="connsiteY0" fmla="*/ 0 h 311688"/>
              <a:gd name="connsiteX1" fmla="*/ 194344 w 196527"/>
              <a:gd name="connsiteY1" fmla="*/ 311688 h 311688"/>
              <a:gd name="connsiteX0" fmla="*/ 3088 w 135568"/>
              <a:gd name="connsiteY0" fmla="*/ 0 h 316884"/>
              <a:gd name="connsiteX1" fmla="*/ 132718 w 135568"/>
              <a:gd name="connsiteY1" fmla="*/ 316884 h 316884"/>
              <a:gd name="connsiteX0" fmla="*/ 3623 w 133253"/>
              <a:gd name="connsiteY0" fmla="*/ 0 h 316884"/>
              <a:gd name="connsiteX1" fmla="*/ 133253 w 133253"/>
              <a:gd name="connsiteY1" fmla="*/ 316884 h 316884"/>
              <a:gd name="connsiteX0" fmla="*/ 0 w 129630"/>
              <a:gd name="connsiteY0" fmla="*/ 0 h 316884"/>
              <a:gd name="connsiteX1" fmla="*/ 129630 w 129630"/>
              <a:gd name="connsiteY1" fmla="*/ 316884 h 316884"/>
              <a:gd name="connsiteX0" fmla="*/ 514 w 130144"/>
              <a:gd name="connsiteY0" fmla="*/ 0 h 316884"/>
              <a:gd name="connsiteX1" fmla="*/ 130144 w 130144"/>
              <a:gd name="connsiteY1" fmla="*/ 316884 h 316884"/>
              <a:gd name="connsiteX0" fmla="*/ 593 w 111040"/>
              <a:gd name="connsiteY0" fmla="*/ 0 h 322903"/>
              <a:gd name="connsiteX1" fmla="*/ 111040 w 111040"/>
              <a:gd name="connsiteY1" fmla="*/ 322903 h 322903"/>
              <a:gd name="connsiteX0" fmla="*/ 566 w 111070"/>
              <a:gd name="connsiteY0" fmla="*/ 0 h 322903"/>
              <a:gd name="connsiteX1" fmla="*/ 111013 w 111070"/>
              <a:gd name="connsiteY1" fmla="*/ 322903 h 322903"/>
              <a:gd name="connsiteX0" fmla="*/ 0 w 110512"/>
              <a:gd name="connsiteY0" fmla="*/ 0 h 322903"/>
              <a:gd name="connsiteX1" fmla="*/ 110447 w 110512"/>
              <a:gd name="connsiteY1" fmla="*/ 322903 h 322903"/>
              <a:gd name="connsiteX0" fmla="*/ 0 w 111009"/>
              <a:gd name="connsiteY0" fmla="*/ 0 h 322903"/>
              <a:gd name="connsiteX1" fmla="*/ 110447 w 111009"/>
              <a:gd name="connsiteY1" fmla="*/ 322903 h 322903"/>
              <a:gd name="connsiteX0" fmla="*/ 73 w 111041"/>
              <a:gd name="connsiteY0" fmla="*/ 0 h 322903"/>
              <a:gd name="connsiteX1" fmla="*/ 110520 w 111041"/>
              <a:gd name="connsiteY1" fmla="*/ 322903 h 322903"/>
              <a:gd name="connsiteX0" fmla="*/ 80 w 101242"/>
              <a:gd name="connsiteY0" fmla="*/ 0 h 319894"/>
              <a:gd name="connsiteX1" fmla="*/ 100678 w 101242"/>
              <a:gd name="connsiteY1" fmla="*/ 319894 h 319894"/>
              <a:gd name="connsiteX0" fmla="*/ 24 w 101194"/>
              <a:gd name="connsiteY0" fmla="*/ 0 h 319894"/>
              <a:gd name="connsiteX1" fmla="*/ 100622 w 101194"/>
              <a:gd name="connsiteY1" fmla="*/ 319894 h 319894"/>
              <a:gd name="connsiteX0" fmla="*/ 0 w 101186"/>
              <a:gd name="connsiteY0" fmla="*/ 0 h 319894"/>
              <a:gd name="connsiteX1" fmla="*/ 100598 w 101186"/>
              <a:gd name="connsiteY1" fmla="*/ 319894 h 319894"/>
              <a:gd name="connsiteX0" fmla="*/ 79 w 101241"/>
              <a:gd name="connsiteY0" fmla="*/ 0 h 319894"/>
              <a:gd name="connsiteX1" fmla="*/ 100677 w 101241"/>
              <a:gd name="connsiteY1" fmla="*/ 319894 h 319894"/>
              <a:gd name="connsiteX0" fmla="*/ 82 w 100820"/>
              <a:gd name="connsiteY0" fmla="*/ 0 h 319894"/>
              <a:gd name="connsiteX1" fmla="*/ 100680 w 100820"/>
              <a:gd name="connsiteY1" fmla="*/ 319894 h 319894"/>
              <a:gd name="connsiteX0" fmla="*/ 78 w 101653"/>
              <a:gd name="connsiteY0" fmla="*/ 0 h 319894"/>
              <a:gd name="connsiteX1" fmla="*/ 100676 w 101653"/>
              <a:gd name="connsiteY1" fmla="*/ 319894 h 319894"/>
              <a:gd name="connsiteX0" fmla="*/ 75 w 102433"/>
              <a:gd name="connsiteY0" fmla="*/ 0 h 319894"/>
              <a:gd name="connsiteX1" fmla="*/ 100673 w 102433"/>
              <a:gd name="connsiteY1" fmla="*/ 319894 h 319894"/>
              <a:gd name="connsiteX0" fmla="*/ 94 w 76998"/>
              <a:gd name="connsiteY0" fmla="*/ 0 h 299564"/>
              <a:gd name="connsiteX1" fmla="*/ 74815 w 76998"/>
              <a:gd name="connsiteY1" fmla="*/ 299564 h 299564"/>
            </a:gdLst>
            <a:ahLst/>
            <a:cxnLst>
              <a:cxn ang="0">
                <a:pos x="connsiteX0" y="connsiteY0"/>
              </a:cxn>
              <a:cxn ang="0">
                <a:pos x="connsiteX1" y="connsiteY1"/>
              </a:cxn>
            </a:cxnLst>
            <a:rect l="l" t="t" r="r" b="b"/>
            <a:pathLst>
              <a:path w="76998" h="299564">
                <a:moveTo>
                  <a:pt x="94" y="0"/>
                </a:moveTo>
                <a:cubicBezTo>
                  <a:pt x="-3410" y="140183"/>
                  <a:pt x="92522" y="127244"/>
                  <a:pt x="74815" y="299564"/>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xtBox 12">
            <a:extLst>
              <a:ext uri="{FF2B5EF4-FFF2-40B4-BE49-F238E27FC236}">
                <a16:creationId xmlns:a16="http://schemas.microsoft.com/office/drawing/2014/main" id="{F7DAA26D-225F-C947-BAA4-8772DA28D8D1}"/>
              </a:ext>
            </a:extLst>
          </p:cNvPr>
          <p:cNvSpPr txBox="1"/>
          <p:nvPr/>
        </p:nvSpPr>
        <p:spPr>
          <a:xfrm>
            <a:off x="3452985" y="3038161"/>
            <a:ext cx="1702710" cy="215444"/>
          </a:xfrm>
          <a:prstGeom prst="rect">
            <a:avLst/>
          </a:prstGeom>
          <a:noFill/>
        </p:spPr>
        <p:txBody>
          <a:bodyPr wrap="none" rtlCol="0">
            <a:spAutoFit/>
          </a:bodyPr>
          <a:lstStyle/>
          <a:p>
            <a:pPr algn="ctr"/>
            <a:r>
              <a:rPr lang="nb-NO" sz="800" dirty="0">
                <a:solidFill>
                  <a:schemeClr val="accent6"/>
                </a:solidFill>
              </a:rPr>
              <a:t>spesifikasjon for implementasjon</a:t>
            </a:r>
          </a:p>
        </p:txBody>
      </p:sp>
      <p:sp>
        <p:nvSpPr>
          <p:cNvPr id="47" name="TextBox 46">
            <a:extLst>
              <a:ext uri="{FF2B5EF4-FFF2-40B4-BE49-F238E27FC236}">
                <a16:creationId xmlns:a16="http://schemas.microsoft.com/office/drawing/2014/main" id="{72F761EF-610A-D642-9236-BFACD81319E6}"/>
              </a:ext>
            </a:extLst>
          </p:cNvPr>
          <p:cNvSpPr txBox="1"/>
          <p:nvPr/>
        </p:nvSpPr>
        <p:spPr>
          <a:xfrm>
            <a:off x="5380828" y="4661762"/>
            <a:ext cx="1407046" cy="215444"/>
          </a:xfrm>
          <a:prstGeom prst="rect">
            <a:avLst/>
          </a:prstGeom>
          <a:noFill/>
        </p:spPr>
        <p:txBody>
          <a:bodyPr wrap="square" rtlCol="0">
            <a:spAutoFit/>
          </a:bodyPr>
          <a:lstStyle/>
          <a:p>
            <a:pPr algn="ctr"/>
            <a:r>
              <a:rPr lang="nb-NO" sz="800" dirty="0">
                <a:solidFill>
                  <a:schemeClr val="accent6"/>
                </a:solidFill>
              </a:rPr>
              <a:t>spesifikasjon for design</a:t>
            </a:r>
          </a:p>
        </p:txBody>
      </p:sp>
      <p:grpSp>
        <p:nvGrpSpPr>
          <p:cNvPr id="34" name="Group 33">
            <a:extLst>
              <a:ext uri="{FF2B5EF4-FFF2-40B4-BE49-F238E27FC236}">
                <a16:creationId xmlns:a16="http://schemas.microsoft.com/office/drawing/2014/main" id="{2D4B8D6E-308F-3B46-BDB6-2281229525AC}"/>
              </a:ext>
            </a:extLst>
          </p:cNvPr>
          <p:cNvGrpSpPr/>
          <p:nvPr/>
        </p:nvGrpSpPr>
        <p:grpSpPr>
          <a:xfrm>
            <a:off x="7333105" y="4188866"/>
            <a:ext cx="1483725" cy="451061"/>
            <a:chOff x="7333105" y="4188866"/>
            <a:chExt cx="1483725" cy="451061"/>
          </a:xfrm>
        </p:grpSpPr>
        <p:sp>
          <p:nvSpPr>
            <p:cNvPr id="39" name="Rounded Rectangle 38">
              <a:extLst>
                <a:ext uri="{FF2B5EF4-FFF2-40B4-BE49-F238E27FC236}">
                  <a16:creationId xmlns:a16="http://schemas.microsoft.com/office/drawing/2014/main" id="{50A54B4F-68CF-834C-97D2-77D53150729C}"/>
                </a:ext>
              </a:extLst>
            </p:cNvPr>
            <p:cNvSpPr/>
            <p:nvPr/>
          </p:nvSpPr>
          <p:spPr>
            <a:xfrm>
              <a:off x="7426954" y="4279927"/>
              <a:ext cx="1389876"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Visualiser fakta</a:t>
              </a:r>
            </a:p>
          </p:txBody>
        </p:sp>
        <p:sp>
          <p:nvSpPr>
            <p:cNvPr id="50" name="Oval 49">
              <a:extLst>
                <a:ext uri="{FF2B5EF4-FFF2-40B4-BE49-F238E27FC236}">
                  <a16:creationId xmlns:a16="http://schemas.microsoft.com/office/drawing/2014/main" id="{36016DE8-62D2-3343-9891-22449003417E}"/>
                </a:ext>
              </a:extLst>
            </p:cNvPr>
            <p:cNvSpPr/>
            <p:nvPr/>
          </p:nvSpPr>
          <p:spPr>
            <a:xfrm>
              <a:off x="7333105" y="4188866"/>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9</a:t>
              </a:r>
            </a:p>
          </p:txBody>
        </p:sp>
      </p:grpSp>
      <p:grpSp>
        <p:nvGrpSpPr>
          <p:cNvPr id="16" name="Group 15">
            <a:extLst>
              <a:ext uri="{FF2B5EF4-FFF2-40B4-BE49-F238E27FC236}">
                <a16:creationId xmlns:a16="http://schemas.microsoft.com/office/drawing/2014/main" id="{E75B745F-5F74-074C-8395-B6957BAC0964}"/>
              </a:ext>
            </a:extLst>
          </p:cNvPr>
          <p:cNvGrpSpPr/>
          <p:nvPr/>
        </p:nvGrpSpPr>
        <p:grpSpPr>
          <a:xfrm>
            <a:off x="3919045" y="3622852"/>
            <a:ext cx="1326621" cy="461879"/>
            <a:chOff x="3919045" y="3622852"/>
            <a:chExt cx="1326621" cy="461879"/>
          </a:xfrm>
        </p:grpSpPr>
        <p:sp>
          <p:nvSpPr>
            <p:cNvPr id="27" name="Rounded Rectangle 26">
              <a:extLst>
                <a:ext uri="{FF2B5EF4-FFF2-40B4-BE49-F238E27FC236}">
                  <a16:creationId xmlns:a16="http://schemas.microsoft.com/office/drawing/2014/main" id="{6E37FFF2-336B-CB47-8A8E-D34C01848E14}"/>
                </a:ext>
              </a:extLst>
            </p:cNvPr>
            <p:cNvSpPr/>
            <p:nvPr/>
          </p:nvSpPr>
          <p:spPr>
            <a:xfrm>
              <a:off x="4012541" y="3724731"/>
              <a:ext cx="1233125"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Designforslag</a:t>
              </a:r>
            </a:p>
          </p:txBody>
        </p:sp>
        <p:sp>
          <p:nvSpPr>
            <p:cNvPr id="51" name="Oval 50">
              <a:extLst>
                <a:ext uri="{FF2B5EF4-FFF2-40B4-BE49-F238E27FC236}">
                  <a16:creationId xmlns:a16="http://schemas.microsoft.com/office/drawing/2014/main" id="{CBC49D0C-1CD5-5F4E-8977-AE299618D015}"/>
                </a:ext>
              </a:extLst>
            </p:cNvPr>
            <p:cNvSpPr/>
            <p:nvPr/>
          </p:nvSpPr>
          <p:spPr>
            <a:xfrm>
              <a:off x="3919045" y="3622852"/>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2</a:t>
              </a:r>
            </a:p>
          </p:txBody>
        </p:sp>
      </p:grpSp>
      <p:grpSp>
        <p:nvGrpSpPr>
          <p:cNvPr id="26" name="Group 25">
            <a:extLst>
              <a:ext uri="{FF2B5EF4-FFF2-40B4-BE49-F238E27FC236}">
                <a16:creationId xmlns:a16="http://schemas.microsoft.com/office/drawing/2014/main" id="{AC886815-76FF-2048-BF48-3124070C855D}"/>
              </a:ext>
            </a:extLst>
          </p:cNvPr>
          <p:cNvGrpSpPr/>
          <p:nvPr/>
        </p:nvGrpSpPr>
        <p:grpSpPr>
          <a:xfrm>
            <a:off x="5346846" y="889461"/>
            <a:ext cx="1352848" cy="455571"/>
            <a:chOff x="5346846" y="889461"/>
            <a:chExt cx="1352848" cy="455571"/>
          </a:xfrm>
        </p:grpSpPr>
        <p:sp>
          <p:nvSpPr>
            <p:cNvPr id="33" name="Rounded Rectangle 32">
              <a:extLst>
                <a:ext uri="{FF2B5EF4-FFF2-40B4-BE49-F238E27FC236}">
                  <a16:creationId xmlns:a16="http://schemas.microsoft.com/office/drawing/2014/main" id="{0302F114-3141-BE45-BB7A-54D0DDDC1949}"/>
                </a:ext>
              </a:extLst>
            </p:cNvPr>
            <p:cNvSpPr/>
            <p:nvPr/>
          </p:nvSpPr>
          <p:spPr>
            <a:xfrm>
              <a:off x="5445210" y="985032"/>
              <a:ext cx="1254484"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Finn kildedata</a:t>
              </a:r>
            </a:p>
          </p:txBody>
        </p:sp>
        <p:sp>
          <p:nvSpPr>
            <p:cNvPr id="52" name="Oval 51">
              <a:extLst>
                <a:ext uri="{FF2B5EF4-FFF2-40B4-BE49-F238E27FC236}">
                  <a16:creationId xmlns:a16="http://schemas.microsoft.com/office/drawing/2014/main" id="{9D1AA144-F01D-794D-8C55-93474B7F7F91}"/>
                </a:ext>
              </a:extLst>
            </p:cNvPr>
            <p:cNvSpPr/>
            <p:nvPr/>
          </p:nvSpPr>
          <p:spPr>
            <a:xfrm>
              <a:off x="5346846" y="889461"/>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5</a:t>
              </a:r>
            </a:p>
          </p:txBody>
        </p:sp>
      </p:grpSp>
      <p:grpSp>
        <p:nvGrpSpPr>
          <p:cNvPr id="25" name="Group 24">
            <a:extLst>
              <a:ext uri="{FF2B5EF4-FFF2-40B4-BE49-F238E27FC236}">
                <a16:creationId xmlns:a16="http://schemas.microsoft.com/office/drawing/2014/main" id="{8614F7EA-3737-844C-9EBF-FBBEA5D76991}"/>
              </a:ext>
            </a:extLst>
          </p:cNvPr>
          <p:cNvGrpSpPr/>
          <p:nvPr/>
        </p:nvGrpSpPr>
        <p:grpSpPr>
          <a:xfrm>
            <a:off x="3424286" y="2536723"/>
            <a:ext cx="1647189" cy="471910"/>
            <a:chOff x="3424286" y="2536723"/>
            <a:chExt cx="1647189" cy="471910"/>
          </a:xfrm>
        </p:grpSpPr>
        <p:sp>
          <p:nvSpPr>
            <p:cNvPr id="31" name="Rounded Rectangle 30">
              <a:extLst>
                <a:ext uri="{FF2B5EF4-FFF2-40B4-BE49-F238E27FC236}">
                  <a16:creationId xmlns:a16="http://schemas.microsoft.com/office/drawing/2014/main" id="{C7E82F1F-3694-C841-8673-EBC254CBA4FA}"/>
                </a:ext>
              </a:extLst>
            </p:cNvPr>
            <p:cNvSpPr/>
            <p:nvPr/>
          </p:nvSpPr>
          <p:spPr>
            <a:xfrm>
              <a:off x="3519949" y="2648633"/>
              <a:ext cx="1551526"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Design datamodell</a:t>
              </a:r>
            </a:p>
          </p:txBody>
        </p:sp>
        <p:sp>
          <p:nvSpPr>
            <p:cNvPr id="53" name="Oval 52">
              <a:extLst>
                <a:ext uri="{FF2B5EF4-FFF2-40B4-BE49-F238E27FC236}">
                  <a16:creationId xmlns:a16="http://schemas.microsoft.com/office/drawing/2014/main" id="{792E88A0-9247-1949-827E-E3AEBD64CA0E}"/>
                </a:ext>
              </a:extLst>
            </p:cNvPr>
            <p:cNvSpPr/>
            <p:nvPr/>
          </p:nvSpPr>
          <p:spPr>
            <a:xfrm>
              <a:off x="3424286" y="2536723"/>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4</a:t>
              </a:r>
            </a:p>
          </p:txBody>
        </p:sp>
      </p:grpSp>
      <p:grpSp>
        <p:nvGrpSpPr>
          <p:cNvPr id="28" name="Group 27">
            <a:extLst>
              <a:ext uri="{FF2B5EF4-FFF2-40B4-BE49-F238E27FC236}">
                <a16:creationId xmlns:a16="http://schemas.microsoft.com/office/drawing/2014/main" id="{85EC947B-FCE9-B646-BB2F-8AC2EE68E005}"/>
              </a:ext>
            </a:extLst>
          </p:cNvPr>
          <p:cNvGrpSpPr/>
          <p:nvPr/>
        </p:nvGrpSpPr>
        <p:grpSpPr>
          <a:xfrm>
            <a:off x="5649385" y="1719014"/>
            <a:ext cx="1864014" cy="461460"/>
            <a:chOff x="5649385" y="1719014"/>
            <a:chExt cx="1864014" cy="461460"/>
          </a:xfrm>
        </p:grpSpPr>
        <p:sp>
          <p:nvSpPr>
            <p:cNvPr id="35" name="Rounded Rectangle 34">
              <a:extLst>
                <a:ext uri="{FF2B5EF4-FFF2-40B4-BE49-F238E27FC236}">
                  <a16:creationId xmlns:a16="http://schemas.microsoft.com/office/drawing/2014/main" id="{87D0D1D8-5EB1-B443-ABD8-2C538D6144D6}"/>
                </a:ext>
              </a:extLst>
            </p:cNvPr>
            <p:cNvSpPr/>
            <p:nvPr/>
          </p:nvSpPr>
          <p:spPr>
            <a:xfrm>
              <a:off x="5744747" y="1820474"/>
              <a:ext cx="1768652"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Konsoliderer kildedata</a:t>
              </a:r>
            </a:p>
          </p:txBody>
        </p:sp>
        <p:sp>
          <p:nvSpPr>
            <p:cNvPr id="54" name="Oval 53">
              <a:extLst>
                <a:ext uri="{FF2B5EF4-FFF2-40B4-BE49-F238E27FC236}">
                  <a16:creationId xmlns:a16="http://schemas.microsoft.com/office/drawing/2014/main" id="{9611CE38-CB69-C24A-88FE-CC09EF031F6D}"/>
                </a:ext>
              </a:extLst>
            </p:cNvPr>
            <p:cNvSpPr/>
            <p:nvPr/>
          </p:nvSpPr>
          <p:spPr>
            <a:xfrm>
              <a:off x="5649385" y="1719014"/>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6</a:t>
              </a:r>
            </a:p>
          </p:txBody>
        </p:sp>
      </p:grpSp>
      <p:grpSp>
        <p:nvGrpSpPr>
          <p:cNvPr id="30" name="Group 29">
            <a:extLst>
              <a:ext uri="{FF2B5EF4-FFF2-40B4-BE49-F238E27FC236}">
                <a16:creationId xmlns:a16="http://schemas.microsoft.com/office/drawing/2014/main" id="{0491F408-FF9B-D442-9618-C720F2D49965}"/>
              </a:ext>
            </a:extLst>
          </p:cNvPr>
          <p:cNvGrpSpPr/>
          <p:nvPr/>
        </p:nvGrpSpPr>
        <p:grpSpPr>
          <a:xfrm>
            <a:off x="5912575" y="2533745"/>
            <a:ext cx="2061302" cy="474228"/>
            <a:chOff x="5912575" y="2533745"/>
            <a:chExt cx="2061302" cy="474228"/>
          </a:xfrm>
        </p:grpSpPr>
        <p:sp>
          <p:nvSpPr>
            <p:cNvPr id="48" name="Rounded Rectangle 47">
              <a:extLst>
                <a:ext uri="{FF2B5EF4-FFF2-40B4-BE49-F238E27FC236}">
                  <a16:creationId xmlns:a16="http://schemas.microsoft.com/office/drawing/2014/main" id="{32112F88-C83D-434D-B7A8-99C21CC25668}"/>
                </a:ext>
              </a:extLst>
            </p:cNvPr>
            <p:cNvSpPr/>
            <p:nvPr/>
          </p:nvSpPr>
          <p:spPr>
            <a:xfrm>
              <a:off x="6008326" y="2647973"/>
              <a:ext cx="1965551"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Implementer datamodell</a:t>
              </a:r>
            </a:p>
          </p:txBody>
        </p:sp>
        <p:sp>
          <p:nvSpPr>
            <p:cNvPr id="55" name="Oval 54">
              <a:extLst>
                <a:ext uri="{FF2B5EF4-FFF2-40B4-BE49-F238E27FC236}">
                  <a16:creationId xmlns:a16="http://schemas.microsoft.com/office/drawing/2014/main" id="{29714926-A679-E549-A5C8-716D7F88A220}"/>
                </a:ext>
              </a:extLst>
            </p:cNvPr>
            <p:cNvSpPr/>
            <p:nvPr/>
          </p:nvSpPr>
          <p:spPr>
            <a:xfrm>
              <a:off x="5912575" y="2533745"/>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7</a:t>
              </a:r>
            </a:p>
          </p:txBody>
        </p:sp>
      </p:grpSp>
      <p:grpSp>
        <p:nvGrpSpPr>
          <p:cNvPr id="10" name="Group 9">
            <a:extLst>
              <a:ext uri="{FF2B5EF4-FFF2-40B4-BE49-F238E27FC236}">
                <a16:creationId xmlns:a16="http://schemas.microsoft.com/office/drawing/2014/main" id="{6C07F24A-2305-9D48-9613-D6A0AD2BB514}"/>
              </a:ext>
            </a:extLst>
          </p:cNvPr>
          <p:cNvGrpSpPr/>
          <p:nvPr/>
        </p:nvGrpSpPr>
        <p:grpSpPr>
          <a:xfrm>
            <a:off x="3302105" y="4188785"/>
            <a:ext cx="1572998" cy="453174"/>
            <a:chOff x="3302105" y="4188785"/>
            <a:chExt cx="1572998" cy="453174"/>
          </a:xfrm>
        </p:grpSpPr>
        <p:sp>
          <p:nvSpPr>
            <p:cNvPr id="22" name="Rounded Rectangle 21">
              <a:extLst>
                <a:ext uri="{FF2B5EF4-FFF2-40B4-BE49-F238E27FC236}">
                  <a16:creationId xmlns:a16="http://schemas.microsoft.com/office/drawing/2014/main" id="{481716A0-4BD4-3E4A-80B5-6AFD6C0631E0}"/>
                </a:ext>
              </a:extLst>
            </p:cNvPr>
            <p:cNvSpPr/>
            <p:nvPr/>
          </p:nvSpPr>
          <p:spPr>
            <a:xfrm>
              <a:off x="3397627" y="4281959"/>
              <a:ext cx="1477476"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Design Workshop</a:t>
              </a:r>
            </a:p>
          </p:txBody>
        </p:sp>
        <p:sp>
          <p:nvSpPr>
            <p:cNvPr id="56" name="Oval 55">
              <a:extLst>
                <a:ext uri="{FF2B5EF4-FFF2-40B4-BE49-F238E27FC236}">
                  <a16:creationId xmlns:a16="http://schemas.microsoft.com/office/drawing/2014/main" id="{AFC95079-DFFD-684D-BA92-ED72B371AAB4}"/>
                </a:ext>
              </a:extLst>
            </p:cNvPr>
            <p:cNvSpPr/>
            <p:nvPr/>
          </p:nvSpPr>
          <p:spPr>
            <a:xfrm>
              <a:off x="3302105" y="4188785"/>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1</a:t>
              </a:r>
            </a:p>
          </p:txBody>
        </p:sp>
      </p:grpSp>
      <p:grpSp>
        <p:nvGrpSpPr>
          <p:cNvPr id="24" name="Group 23">
            <a:extLst>
              <a:ext uri="{FF2B5EF4-FFF2-40B4-BE49-F238E27FC236}">
                <a16:creationId xmlns:a16="http://schemas.microsoft.com/office/drawing/2014/main" id="{685351B8-79DB-C049-8048-EC6AFDE78D05}"/>
              </a:ext>
            </a:extLst>
          </p:cNvPr>
          <p:cNvGrpSpPr/>
          <p:nvPr/>
        </p:nvGrpSpPr>
        <p:grpSpPr>
          <a:xfrm>
            <a:off x="5267384" y="4182551"/>
            <a:ext cx="1508591" cy="461040"/>
            <a:chOff x="5267384" y="4182551"/>
            <a:chExt cx="1508591" cy="461040"/>
          </a:xfrm>
        </p:grpSpPr>
        <p:sp>
          <p:nvSpPr>
            <p:cNvPr id="29" name="Rounded Rectangle 28">
              <a:extLst>
                <a:ext uri="{FF2B5EF4-FFF2-40B4-BE49-F238E27FC236}">
                  <a16:creationId xmlns:a16="http://schemas.microsoft.com/office/drawing/2014/main" id="{C0C158F2-E189-FC44-92E7-02C75B579D6A}"/>
                </a:ext>
              </a:extLst>
            </p:cNvPr>
            <p:cNvSpPr/>
            <p:nvPr/>
          </p:nvSpPr>
          <p:spPr>
            <a:xfrm>
              <a:off x="5368929" y="4283591"/>
              <a:ext cx="1407046"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Godkjenn design</a:t>
              </a:r>
            </a:p>
          </p:txBody>
        </p:sp>
        <p:sp>
          <p:nvSpPr>
            <p:cNvPr id="57" name="Oval 56">
              <a:extLst>
                <a:ext uri="{FF2B5EF4-FFF2-40B4-BE49-F238E27FC236}">
                  <a16:creationId xmlns:a16="http://schemas.microsoft.com/office/drawing/2014/main" id="{4D83326B-FD56-3F45-84EC-596419049C5D}"/>
                </a:ext>
              </a:extLst>
            </p:cNvPr>
            <p:cNvSpPr/>
            <p:nvPr/>
          </p:nvSpPr>
          <p:spPr>
            <a:xfrm>
              <a:off x="5267384" y="4182551"/>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3</a:t>
              </a:r>
            </a:p>
          </p:txBody>
        </p:sp>
      </p:grpSp>
      <p:sp>
        <p:nvSpPr>
          <p:cNvPr id="66" name="Freeform 65">
            <a:extLst>
              <a:ext uri="{FF2B5EF4-FFF2-40B4-BE49-F238E27FC236}">
                <a16:creationId xmlns:a16="http://schemas.microsoft.com/office/drawing/2014/main" id="{87E3A108-CA97-7B4B-9996-D7A9F7EA3FDE}"/>
              </a:ext>
            </a:extLst>
          </p:cNvPr>
          <p:cNvSpPr/>
          <p:nvPr/>
        </p:nvSpPr>
        <p:spPr>
          <a:xfrm>
            <a:off x="6633651" y="2263601"/>
            <a:ext cx="149966" cy="318273"/>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0 w 430967"/>
              <a:gd name="connsiteY0" fmla="*/ 60897 h 93501"/>
              <a:gd name="connsiteX1" fmla="*/ 430967 w 430967"/>
              <a:gd name="connsiteY1" fmla="*/ 92031 h 93501"/>
              <a:gd name="connsiteX0" fmla="*/ 0 w 430967"/>
              <a:gd name="connsiteY0" fmla="*/ 0 h 75316"/>
              <a:gd name="connsiteX1" fmla="*/ 430967 w 430967"/>
              <a:gd name="connsiteY1" fmla="*/ 31134 h 75316"/>
              <a:gd name="connsiteX0" fmla="*/ 0 w 259517"/>
              <a:gd name="connsiteY0" fmla="*/ 0 h 308074"/>
              <a:gd name="connsiteX1" fmla="*/ 259517 w 259517"/>
              <a:gd name="connsiteY1" fmla="*/ 306493 h 308074"/>
              <a:gd name="connsiteX0" fmla="*/ 0 w 259663"/>
              <a:gd name="connsiteY0" fmla="*/ 0 h 306493"/>
              <a:gd name="connsiteX1" fmla="*/ 259517 w 259663"/>
              <a:gd name="connsiteY1" fmla="*/ 306493 h 306493"/>
              <a:gd name="connsiteX0" fmla="*/ 26 w 259680"/>
              <a:gd name="connsiteY0" fmla="*/ 0 h 306493"/>
              <a:gd name="connsiteX1" fmla="*/ 259543 w 259680"/>
              <a:gd name="connsiteY1" fmla="*/ 306493 h 306493"/>
              <a:gd name="connsiteX0" fmla="*/ 35 w 192193"/>
              <a:gd name="connsiteY0" fmla="*/ 0 h 311688"/>
              <a:gd name="connsiteX1" fmla="*/ 192011 w 192193"/>
              <a:gd name="connsiteY1" fmla="*/ 311688 h 311688"/>
              <a:gd name="connsiteX0" fmla="*/ 36 w 192025"/>
              <a:gd name="connsiteY0" fmla="*/ 0 h 311688"/>
              <a:gd name="connsiteX1" fmla="*/ 192012 w 192025"/>
              <a:gd name="connsiteY1" fmla="*/ 311688 h 311688"/>
              <a:gd name="connsiteX0" fmla="*/ 36 w 192025"/>
              <a:gd name="connsiteY0" fmla="*/ 0 h 311688"/>
              <a:gd name="connsiteX1" fmla="*/ 192012 w 192025"/>
              <a:gd name="connsiteY1" fmla="*/ 311688 h 311688"/>
              <a:gd name="connsiteX0" fmla="*/ 248 w 192237"/>
              <a:gd name="connsiteY0" fmla="*/ 0 h 311688"/>
              <a:gd name="connsiteX1" fmla="*/ 192224 w 192237"/>
              <a:gd name="connsiteY1" fmla="*/ 311688 h 311688"/>
              <a:gd name="connsiteX0" fmla="*/ 3509 w 195496"/>
              <a:gd name="connsiteY0" fmla="*/ 0 h 311688"/>
              <a:gd name="connsiteX1" fmla="*/ 195485 w 195496"/>
              <a:gd name="connsiteY1" fmla="*/ 311688 h 311688"/>
              <a:gd name="connsiteX0" fmla="*/ 2617 w 194605"/>
              <a:gd name="connsiteY0" fmla="*/ 0 h 311688"/>
              <a:gd name="connsiteX1" fmla="*/ 194593 w 194605"/>
              <a:gd name="connsiteY1" fmla="*/ 311688 h 311688"/>
              <a:gd name="connsiteX0" fmla="*/ 2563 w 194701"/>
              <a:gd name="connsiteY0" fmla="*/ 0 h 311688"/>
              <a:gd name="connsiteX1" fmla="*/ 194539 w 194701"/>
              <a:gd name="connsiteY1" fmla="*/ 311688 h 311688"/>
              <a:gd name="connsiteX0" fmla="*/ 2368 w 196527"/>
              <a:gd name="connsiteY0" fmla="*/ 0 h 311688"/>
              <a:gd name="connsiteX1" fmla="*/ 194344 w 196527"/>
              <a:gd name="connsiteY1" fmla="*/ 311688 h 311688"/>
              <a:gd name="connsiteX0" fmla="*/ 3088 w 135568"/>
              <a:gd name="connsiteY0" fmla="*/ 0 h 316884"/>
              <a:gd name="connsiteX1" fmla="*/ 132718 w 135568"/>
              <a:gd name="connsiteY1" fmla="*/ 316884 h 316884"/>
              <a:gd name="connsiteX0" fmla="*/ 3623 w 133253"/>
              <a:gd name="connsiteY0" fmla="*/ 0 h 316884"/>
              <a:gd name="connsiteX1" fmla="*/ 133253 w 133253"/>
              <a:gd name="connsiteY1" fmla="*/ 316884 h 316884"/>
              <a:gd name="connsiteX0" fmla="*/ 0 w 129630"/>
              <a:gd name="connsiteY0" fmla="*/ 0 h 316884"/>
              <a:gd name="connsiteX1" fmla="*/ 129630 w 129630"/>
              <a:gd name="connsiteY1" fmla="*/ 316884 h 316884"/>
              <a:gd name="connsiteX0" fmla="*/ 514 w 130144"/>
              <a:gd name="connsiteY0" fmla="*/ 0 h 316884"/>
              <a:gd name="connsiteX1" fmla="*/ 130144 w 130144"/>
              <a:gd name="connsiteY1" fmla="*/ 316884 h 316884"/>
              <a:gd name="connsiteX0" fmla="*/ 593 w 111040"/>
              <a:gd name="connsiteY0" fmla="*/ 0 h 322903"/>
              <a:gd name="connsiteX1" fmla="*/ 111040 w 111040"/>
              <a:gd name="connsiteY1" fmla="*/ 322903 h 322903"/>
              <a:gd name="connsiteX0" fmla="*/ 566 w 111070"/>
              <a:gd name="connsiteY0" fmla="*/ 0 h 322903"/>
              <a:gd name="connsiteX1" fmla="*/ 111013 w 111070"/>
              <a:gd name="connsiteY1" fmla="*/ 322903 h 322903"/>
              <a:gd name="connsiteX0" fmla="*/ 0 w 110512"/>
              <a:gd name="connsiteY0" fmla="*/ 0 h 322903"/>
              <a:gd name="connsiteX1" fmla="*/ 110447 w 110512"/>
              <a:gd name="connsiteY1" fmla="*/ 322903 h 322903"/>
              <a:gd name="connsiteX0" fmla="*/ 0 w 111009"/>
              <a:gd name="connsiteY0" fmla="*/ 0 h 322903"/>
              <a:gd name="connsiteX1" fmla="*/ 110447 w 111009"/>
              <a:gd name="connsiteY1" fmla="*/ 322903 h 322903"/>
              <a:gd name="connsiteX0" fmla="*/ 73 w 111041"/>
              <a:gd name="connsiteY0" fmla="*/ 0 h 322903"/>
              <a:gd name="connsiteX1" fmla="*/ 110520 w 111041"/>
              <a:gd name="connsiteY1" fmla="*/ 322903 h 322903"/>
              <a:gd name="connsiteX0" fmla="*/ 80 w 101242"/>
              <a:gd name="connsiteY0" fmla="*/ 0 h 319894"/>
              <a:gd name="connsiteX1" fmla="*/ 100678 w 101242"/>
              <a:gd name="connsiteY1" fmla="*/ 319894 h 319894"/>
              <a:gd name="connsiteX0" fmla="*/ 24 w 101194"/>
              <a:gd name="connsiteY0" fmla="*/ 0 h 319894"/>
              <a:gd name="connsiteX1" fmla="*/ 100622 w 101194"/>
              <a:gd name="connsiteY1" fmla="*/ 319894 h 319894"/>
              <a:gd name="connsiteX0" fmla="*/ 0 w 101186"/>
              <a:gd name="connsiteY0" fmla="*/ 0 h 319894"/>
              <a:gd name="connsiteX1" fmla="*/ 100598 w 101186"/>
              <a:gd name="connsiteY1" fmla="*/ 319894 h 319894"/>
              <a:gd name="connsiteX0" fmla="*/ 79 w 101241"/>
              <a:gd name="connsiteY0" fmla="*/ 0 h 319894"/>
              <a:gd name="connsiteX1" fmla="*/ 100677 w 101241"/>
              <a:gd name="connsiteY1" fmla="*/ 319894 h 319894"/>
              <a:gd name="connsiteX0" fmla="*/ 82 w 100820"/>
              <a:gd name="connsiteY0" fmla="*/ 0 h 319894"/>
              <a:gd name="connsiteX1" fmla="*/ 100680 w 100820"/>
              <a:gd name="connsiteY1" fmla="*/ 319894 h 319894"/>
              <a:gd name="connsiteX0" fmla="*/ 78 w 101653"/>
              <a:gd name="connsiteY0" fmla="*/ 0 h 319894"/>
              <a:gd name="connsiteX1" fmla="*/ 100676 w 101653"/>
              <a:gd name="connsiteY1" fmla="*/ 319894 h 319894"/>
              <a:gd name="connsiteX0" fmla="*/ 75 w 102433"/>
              <a:gd name="connsiteY0" fmla="*/ 0 h 319894"/>
              <a:gd name="connsiteX1" fmla="*/ 100673 w 102433"/>
              <a:gd name="connsiteY1" fmla="*/ 319894 h 319894"/>
              <a:gd name="connsiteX0" fmla="*/ 94 w 76998"/>
              <a:gd name="connsiteY0" fmla="*/ 0 h 299564"/>
              <a:gd name="connsiteX1" fmla="*/ 74815 w 76998"/>
              <a:gd name="connsiteY1" fmla="*/ 299564 h 299564"/>
            </a:gdLst>
            <a:ahLst/>
            <a:cxnLst>
              <a:cxn ang="0">
                <a:pos x="connsiteX0" y="connsiteY0"/>
              </a:cxn>
              <a:cxn ang="0">
                <a:pos x="connsiteX1" y="connsiteY1"/>
              </a:cxn>
            </a:cxnLst>
            <a:rect l="l" t="t" r="r" b="b"/>
            <a:pathLst>
              <a:path w="76998" h="299564">
                <a:moveTo>
                  <a:pt x="94" y="0"/>
                </a:moveTo>
                <a:cubicBezTo>
                  <a:pt x="-3410" y="140183"/>
                  <a:pt x="92522" y="127244"/>
                  <a:pt x="74815" y="299564"/>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7" name="Freeform 66">
            <a:extLst>
              <a:ext uri="{FF2B5EF4-FFF2-40B4-BE49-F238E27FC236}">
                <a16:creationId xmlns:a16="http://schemas.microsoft.com/office/drawing/2014/main" id="{0F7CB4E5-73D1-5C4B-9B7C-87D0C45CE184}"/>
              </a:ext>
            </a:extLst>
          </p:cNvPr>
          <p:cNvSpPr/>
          <p:nvPr/>
        </p:nvSpPr>
        <p:spPr>
          <a:xfrm>
            <a:off x="7253897" y="3067153"/>
            <a:ext cx="149966" cy="318273"/>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0 w 430967"/>
              <a:gd name="connsiteY0" fmla="*/ 60897 h 93501"/>
              <a:gd name="connsiteX1" fmla="*/ 430967 w 430967"/>
              <a:gd name="connsiteY1" fmla="*/ 92031 h 93501"/>
              <a:gd name="connsiteX0" fmla="*/ 0 w 430967"/>
              <a:gd name="connsiteY0" fmla="*/ 0 h 75316"/>
              <a:gd name="connsiteX1" fmla="*/ 430967 w 430967"/>
              <a:gd name="connsiteY1" fmla="*/ 31134 h 75316"/>
              <a:gd name="connsiteX0" fmla="*/ 0 w 259517"/>
              <a:gd name="connsiteY0" fmla="*/ 0 h 308074"/>
              <a:gd name="connsiteX1" fmla="*/ 259517 w 259517"/>
              <a:gd name="connsiteY1" fmla="*/ 306493 h 308074"/>
              <a:gd name="connsiteX0" fmla="*/ 0 w 259663"/>
              <a:gd name="connsiteY0" fmla="*/ 0 h 306493"/>
              <a:gd name="connsiteX1" fmla="*/ 259517 w 259663"/>
              <a:gd name="connsiteY1" fmla="*/ 306493 h 306493"/>
              <a:gd name="connsiteX0" fmla="*/ 26 w 259680"/>
              <a:gd name="connsiteY0" fmla="*/ 0 h 306493"/>
              <a:gd name="connsiteX1" fmla="*/ 259543 w 259680"/>
              <a:gd name="connsiteY1" fmla="*/ 306493 h 306493"/>
              <a:gd name="connsiteX0" fmla="*/ 35 w 192193"/>
              <a:gd name="connsiteY0" fmla="*/ 0 h 311688"/>
              <a:gd name="connsiteX1" fmla="*/ 192011 w 192193"/>
              <a:gd name="connsiteY1" fmla="*/ 311688 h 311688"/>
              <a:gd name="connsiteX0" fmla="*/ 36 w 192025"/>
              <a:gd name="connsiteY0" fmla="*/ 0 h 311688"/>
              <a:gd name="connsiteX1" fmla="*/ 192012 w 192025"/>
              <a:gd name="connsiteY1" fmla="*/ 311688 h 311688"/>
              <a:gd name="connsiteX0" fmla="*/ 36 w 192025"/>
              <a:gd name="connsiteY0" fmla="*/ 0 h 311688"/>
              <a:gd name="connsiteX1" fmla="*/ 192012 w 192025"/>
              <a:gd name="connsiteY1" fmla="*/ 311688 h 311688"/>
              <a:gd name="connsiteX0" fmla="*/ 248 w 192237"/>
              <a:gd name="connsiteY0" fmla="*/ 0 h 311688"/>
              <a:gd name="connsiteX1" fmla="*/ 192224 w 192237"/>
              <a:gd name="connsiteY1" fmla="*/ 311688 h 311688"/>
              <a:gd name="connsiteX0" fmla="*/ 3509 w 195496"/>
              <a:gd name="connsiteY0" fmla="*/ 0 h 311688"/>
              <a:gd name="connsiteX1" fmla="*/ 195485 w 195496"/>
              <a:gd name="connsiteY1" fmla="*/ 311688 h 311688"/>
              <a:gd name="connsiteX0" fmla="*/ 2617 w 194605"/>
              <a:gd name="connsiteY0" fmla="*/ 0 h 311688"/>
              <a:gd name="connsiteX1" fmla="*/ 194593 w 194605"/>
              <a:gd name="connsiteY1" fmla="*/ 311688 h 311688"/>
              <a:gd name="connsiteX0" fmla="*/ 2563 w 194701"/>
              <a:gd name="connsiteY0" fmla="*/ 0 h 311688"/>
              <a:gd name="connsiteX1" fmla="*/ 194539 w 194701"/>
              <a:gd name="connsiteY1" fmla="*/ 311688 h 311688"/>
              <a:gd name="connsiteX0" fmla="*/ 2368 w 196527"/>
              <a:gd name="connsiteY0" fmla="*/ 0 h 311688"/>
              <a:gd name="connsiteX1" fmla="*/ 194344 w 196527"/>
              <a:gd name="connsiteY1" fmla="*/ 311688 h 311688"/>
              <a:gd name="connsiteX0" fmla="*/ 3088 w 135568"/>
              <a:gd name="connsiteY0" fmla="*/ 0 h 316884"/>
              <a:gd name="connsiteX1" fmla="*/ 132718 w 135568"/>
              <a:gd name="connsiteY1" fmla="*/ 316884 h 316884"/>
              <a:gd name="connsiteX0" fmla="*/ 3623 w 133253"/>
              <a:gd name="connsiteY0" fmla="*/ 0 h 316884"/>
              <a:gd name="connsiteX1" fmla="*/ 133253 w 133253"/>
              <a:gd name="connsiteY1" fmla="*/ 316884 h 316884"/>
              <a:gd name="connsiteX0" fmla="*/ 0 w 129630"/>
              <a:gd name="connsiteY0" fmla="*/ 0 h 316884"/>
              <a:gd name="connsiteX1" fmla="*/ 129630 w 129630"/>
              <a:gd name="connsiteY1" fmla="*/ 316884 h 316884"/>
              <a:gd name="connsiteX0" fmla="*/ 514 w 130144"/>
              <a:gd name="connsiteY0" fmla="*/ 0 h 316884"/>
              <a:gd name="connsiteX1" fmla="*/ 130144 w 130144"/>
              <a:gd name="connsiteY1" fmla="*/ 316884 h 316884"/>
              <a:gd name="connsiteX0" fmla="*/ 593 w 111040"/>
              <a:gd name="connsiteY0" fmla="*/ 0 h 322903"/>
              <a:gd name="connsiteX1" fmla="*/ 111040 w 111040"/>
              <a:gd name="connsiteY1" fmla="*/ 322903 h 322903"/>
              <a:gd name="connsiteX0" fmla="*/ 566 w 111070"/>
              <a:gd name="connsiteY0" fmla="*/ 0 h 322903"/>
              <a:gd name="connsiteX1" fmla="*/ 111013 w 111070"/>
              <a:gd name="connsiteY1" fmla="*/ 322903 h 322903"/>
              <a:gd name="connsiteX0" fmla="*/ 0 w 110512"/>
              <a:gd name="connsiteY0" fmla="*/ 0 h 322903"/>
              <a:gd name="connsiteX1" fmla="*/ 110447 w 110512"/>
              <a:gd name="connsiteY1" fmla="*/ 322903 h 322903"/>
              <a:gd name="connsiteX0" fmla="*/ 0 w 111009"/>
              <a:gd name="connsiteY0" fmla="*/ 0 h 322903"/>
              <a:gd name="connsiteX1" fmla="*/ 110447 w 111009"/>
              <a:gd name="connsiteY1" fmla="*/ 322903 h 322903"/>
              <a:gd name="connsiteX0" fmla="*/ 73 w 111041"/>
              <a:gd name="connsiteY0" fmla="*/ 0 h 322903"/>
              <a:gd name="connsiteX1" fmla="*/ 110520 w 111041"/>
              <a:gd name="connsiteY1" fmla="*/ 322903 h 322903"/>
              <a:gd name="connsiteX0" fmla="*/ 80 w 101242"/>
              <a:gd name="connsiteY0" fmla="*/ 0 h 319894"/>
              <a:gd name="connsiteX1" fmla="*/ 100678 w 101242"/>
              <a:gd name="connsiteY1" fmla="*/ 319894 h 319894"/>
              <a:gd name="connsiteX0" fmla="*/ 24 w 101194"/>
              <a:gd name="connsiteY0" fmla="*/ 0 h 319894"/>
              <a:gd name="connsiteX1" fmla="*/ 100622 w 101194"/>
              <a:gd name="connsiteY1" fmla="*/ 319894 h 319894"/>
              <a:gd name="connsiteX0" fmla="*/ 0 w 101186"/>
              <a:gd name="connsiteY0" fmla="*/ 0 h 319894"/>
              <a:gd name="connsiteX1" fmla="*/ 100598 w 101186"/>
              <a:gd name="connsiteY1" fmla="*/ 319894 h 319894"/>
              <a:gd name="connsiteX0" fmla="*/ 79 w 101241"/>
              <a:gd name="connsiteY0" fmla="*/ 0 h 319894"/>
              <a:gd name="connsiteX1" fmla="*/ 100677 w 101241"/>
              <a:gd name="connsiteY1" fmla="*/ 319894 h 319894"/>
              <a:gd name="connsiteX0" fmla="*/ 82 w 100820"/>
              <a:gd name="connsiteY0" fmla="*/ 0 h 319894"/>
              <a:gd name="connsiteX1" fmla="*/ 100680 w 100820"/>
              <a:gd name="connsiteY1" fmla="*/ 319894 h 319894"/>
              <a:gd name="connsiteX0" fmla="*/ 78 w 101653"/>
              <a:gd name="connsiteY0" fmla="*/ 0 h 319894"/>
              <a:gd name="connsiteX1" fmla="*/ 100676 w 101653"/>
              <a:gd name="connsiteY1" fmla="*/ 319894 h 319894"/>
              <a:gd name="connsiteX0" fmla="*/ 75 w 102433"/>
              <a:gd name="connsiteY0" fmla="*/ 0 h 319894"/>
              <a:gd name="connsiteX1" fmla="*/ 100673 w 102433"/>
              <a:gd name="connsiteY1" fmla="*/ 319894 h 319894"/>
              <a:gd name="connsiteX0" fmla="*/ 94 w 76998"/>
              <a:gd name="connsiteY0" fmla="*/ 0 h 299564"/>
              <a:gd name="connsiteX1" fmla="*/ 74815 w 76998"/>
              <a:gd name="connsiteY1" fmla="*/ 299564 h 299564"/>
            </a:gdLst>
            <a:ahLst/>
            <a:cxnLst>
              <a:cxn ang="0">
                <a:pos x="connsiteX0" y="connsiteY0"/>
              </a:cxn>
              <a:cxn ang="0">
                <a:pos x="connsiteX1" y="connsiteY1"/>
              </a:cxn>
            </a:cxnLst>
            <a:rect l="l" t="t" r="r" b="b"/>
            <a:pathLst>
              <a:path w="76998" h="299564">
                <a:moveTo>
                  <a:pt x="94" y="0"/>
                </a:moveTo>
                <a:cubicBezTo>
                  <a:pt x="-3410" y="140183"/>
                  <a:pt x="92522" y="127244"/>
                  <a:pt x="74815" y="299564"/>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8" name="Freeform 67">
            <a:extLst>
              <a:ext uri="{FF2B5EF4-FFF2-40B4-BE49-F238E27FC236}">
                <a16:creationId xmlns:a16="http://schemas.microsoft.com/office/drawing/2014/main" id="{DD3C5308-5611-F84B-83C2-00F5BF61D176}"/>
              </a:ext>
            </a:extLst>
          </p:cNvPr>
          <p:cNvSpPr/>
          <p:nvPr/>
        </p:nvSpPr>
        <p:spPr>
          <a:xfrm>
            <a:off x="7766749" y="3895018"/>
            <a:ext cx="149966" cy="318273"/>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0 w 430967"/>
              <a:gd name="connsiteY0" fmla="*/ 60897 h 93501"/>
              <a:gd name="connsiteX1" fmla="*/ 430967 w 430967"/>
              <a:gd name="connsiteY1" fmla="*/ 92031 h 93501"/>
              <a:gd name="connsiteX0" fmla="*/ 0 w 430967"/>
              <a:gd name="connsiteY0" fmla="*/ 0 h 75316"/>
              <a:gd name="connsiteX1" fmla="*/ 430967 w 430967"/>
              <a:gd name="connsiteY1" fmla="*/ 31134 h 75316"/>
              <a:gd name="connsiteX0" fmla="*/ 0 w 259517"/>
              <a:gd name="connsiteY0" fmla="*/ 0 h 308074"/>
              <a:gd name="connsiteX1" fmla="*/ 259517 w 259517"/>
              <a:gd name="connsiteY1" fmla="*/ 306493 h 308074"/>
              <a:gd name="connsiteX0" fmla="*/ 0 w 259663"/>
              <a:gd name="connsiteY0" fmla="*/ 0 h 306493"/>
              <a:gd name="connsiteX1" fmla="*/ 259517 w 259663"/>
              <a:gd name="connsiteY1" fmla="*/ 306493 h 306493"/>
              <a:gd name="connsiteX0" fmla="*/ 26 w 259680"/>
              <a:gd name="connsiteY0" fmla="*/ 0 h 306493"/>
              <a:gd name="connsiteX1" fmla="*/ 259543 w 259680"/>
              <a:gd name="connsiteY1" fmla="*/ 306493 h 306493"/>
              <a:gd name="connsiteX0" fmla="*/ 35 w 192193"/>
              <a:gd name="connsiteY0" fmla="*/ 0 h 311688"/>
              <a:gd name="connsiteX1" fmla="*/ 192011 w 192193"/>
              <a:gd name="connsiteY1" fmla="*/ 311688 h 311688"/>
              <a:gd name="connsiteX0" fmla="*/ 36 w 192025"/>
              <a:gd name="connsiteY0" fmla="*/ 0 h 311688"/>
              <a:gd name="connsiteX1" fmla="*/ 192012 w 192025"/>
              <a:gd name="connsiteY1" fmla="*/ 311688 h 311688"/>
              <a:gd name="connsiteX0" fmla="*/ 36 w 192025"/>
              <a:gd name="connsiteY0" fmla="*/ 0 h 311688"/>
              <a:gd name="connsiteX1" fmla="*/ 192012 w 192025"/>
              <a:gd name="connsiteY1" fmla="*/ 311688 h 311688"/>
              <a:gd name="connsiteX0" fmla="*/ 248 w 192237"/>
              <a:gd name="connsiteY0" fmla="*/ 0 h 311688"/>
              <a:gd name="connsiteX1" fmla="*/ 192224 w 192237"/>
              <a:gd name="connsiteY1" fmla="*/ 311688 h 311688"/>
              <a:gd name="connsiteX0" fmla="*/ 3509 w 195496"/>
              <a:gd name="connsiteY0" fmla="*/ 0 h 311688"/>
              <a:gd name="connsiteX1" fmla="*/ 195485 w 195496"/>
              <a:gd name="connsiteY1" fmla="*/ 311688 h 311688"/>
              <a:gd name="connsiteX0" fmla="*/ 2617 w 194605"/>
              <a:gd name="connsiteY0" fmla="*/ 0 h 311688"/>
              <a:gd name="connsiteX1" fmla="*/ 194593 w 194605"/>
              <a:gd name="connsiteY1" fmla="*/ 311688 h 311688"/>
              <a:gd name="connsiteX0" fmla="*/ 2563 w 194701"/>
              <a:gd name="connsiteY0" fmla="*/ 0 h 311688"/>
              <a:gd name="connsiteX1" fmla="*/ 194539 w 194701"/>
              <a:gd name="connsiteY1" fmla="*/ 311688 h 311688"/>
              <a:gd name="connsiteX0" fmla="*/ 2368 w 196527"/>
              <a:gd name="connsiteY0" fmla="*/ 0 h 311688"/>
              <a:gd name="connsiteX1" fmla="*/ 194344 w 196527"/>
              <a:gd name="connsiteY1" fmla="*/ 311688 h 311688"/>
              <a:gd name="connsiteX0" fmla="*/ 3088 w 135568"/>
              <a:gd name="connsiteY0" fmla="*/ 0 h 316884"/>
              <a:gd name="connsiteX1" fmla="*/ 132718 w 135568"/>
              <a:gd name="connsiteY1" fmla="*/ 316884 h 316884"/>
              <a:gd name="connsiteX0" fmla="*/ 3623 w 133253"/>
              <a:gd name="connsiteY0" fmla="*/ 0 h 316884"/>
              <a:gd name="connsiteX1" fmla="*/ 133253 w 133253"/>
              <a:gd name="connsiteY1" fmla="*/ 316884 h 316884"/>
              <a:gd name="connsiteX0" fmla="*/ 0 w 129630"/>
              <a:gd name="connsiteY0" fmla="*/ 0 h 316884"/>
              <a:gd name="connsiteX1" fmla="*/ 129630 w 129630"/>
              <a:gd name="connsiteY1" fmla="*/ 316884 h 316884"/>
              <a:gd name="connsiteX0" fmla="*/ 514 w 130144"/>
              <a:gd name="connsiteY0" fmla="*/ 0 h 316884"/>
              <a:gd name="connsiteX1" fmla="*/ 130144 w 130144"/>
              <a:gd name="connsiteY1" fmla="*/ 316884 h 316884"/>
              <a:gd name="connsiteX0" fmla="*/ 593 w 111040"/>
              <a:gd name="connsiteY0" fmla="*/ 0 h 322903"/>
              <a:gd name="connsiteX1" fmla="*/ 111040 w 111040"/>
              <a:gd name="connsiteY1" fmla="*/ 322903 h 322903"/>
              <a:gd name="connsiteX0" fmla="*/ 566 w 111070"/>
              <a:gd name="connsiteY0" fmla="*/ 0 h 322903"/>
              <a:gd name="connsiteX1" fmla="*/ 111013 w 111070"/>
              <a:gd name="connsiteY1" fmla="*/ 322903 h 322903"/>
              <a:gd name="connsiteX0" fmla="*/ 0 w 110512"/>
              <a:gd name="connsiteY0" fmla="*/ 0 h 322903"/>
              <a:gd name="connsiteX1" fmla="*/ 110447 w 110512"/>
              <a:gd name="connsiteY1" fmla="*/ 322903 h 322903"/>
              <a:gd name="connsiteX0" fmla="*/ 0 w 111009"/>
              <a:gd name="connsiteY0" fmla="*/ 0 h 322903"/>
              <a:gd name="connsiteX1" fmla="*/ 110447 w 111009"/>
              <a:gd name="connsiteY1" fmla="*/ 322903 h 322903"/>
              <a:gd name="connsiteX0" fmla="*/ 73 w 111041"/>
              <a:gd name="connsiteY0" fmla="*/ 0 h 322903"/>
              <a:gd name="connsiteX1" fmla="*/ 110520 w 111041"/>
              <a:gd name="connsiteY1" fmla="*/ 322903 h 322903"/>
              <a:gd name="connsiteX0" fmla="*/ 80 w 101242"/>
              <a:gd name="connsiteY0" fmla="*/ 0 h 319894"/>
              <a:gd name="connsiteX1" fmla="*/ 100678 w 101242"/>
              <a:gd name="connsiteY1" fmla="*/ 319894 h 319894"/>
              <a:gd name="connsiteX0" fmla="*/ 24 w 101194"/>
              <a:gd name="connsiteY0" fmla="*/ 0 h 319894"/>
              <a:gd name="connsiteX1" fmla="*/ 100622 w 101194"/>
              <a:gd name="connsiteY1" fmla="*/ 319894 h 319894"/>
              <a:gd name="connsiteX0" fmla="*/ 0 w 101186"/>
              <a:gd name="connsiteY0" fmla="*/ 0 h 319894"/>
              <a:gd name="connsiteX1" fmla="*/ 100598 w 101186"/>
              <a:gd name="connsiteY1" fmla="*/ 319894 h 319894"/>
              <a:gd name="connsiteX0" fmla="*/ 79 w 101241"/>
              <a:gd name="connsiteY0" fmla="*/ 0 h 319894"/>
              <a:gd name="connsiteX1" fmla="*/ 100677 w 101241"/>
              <a:gd name="connsiteY1" fmla="*/ 319894 h 319894"/>
              <a:gd name="connsiteX0" fmla="*/ 82 w 100820"/>
              <a:gd name="connsiteY0" fmla="*/ 0 h 319894"/>
              <a:gd name="connsiteX1" fmla="*/ 100680 w 100820"/>
              <a:gd name="connsiteY1" fmla="*/ 319894 h 319894"/>
              <a:gd name="connsiteX0" fmla="*/ 78 w 101653"/>
              <a:gd name="connsiteY0" fmla="*/ 0 h 319894"/>
              <a:gd name="connsiteX1" fmla="*/ 100676 w 101653"/>
              <a:gd name="connsiteY1" fmla="*/ 319894 h 319894"/>
              <a:gd name="connsiteX0" fmla="*/ 75 w 102433"/>
              <a:gd name="connsiteY0" fmla="*/ 0 h 319894"/>
              <a:gd name="connsiteX1" fmla="*/ 100673 w 102433"/>
              <a:gd name="connsiteY1" fmla="*/ 319894 h 319894"/>
              <a:gd name="connsiteX0" fmla="*/ 94 w 76998"/>
              <a:gd name="connsiteY0" fmla="*/ 0 h 299564"/>
              <a:gd name="connsiteX1" fmla="*/ 74815 w 76998"/>
              <a:gd name="connsiteY1" fmla="*/ 299564 h 299564"/>
            </a:gdLst>
            <a:ahLst/>
            <a:cxnLst>
              <a:cxn ang="0">
                <a:pos x="connsiteX0" y="connsiteY0"/>
              </a:cxn>
              <a:cxn ang="0">
                <a:pos x="connsiteX1" y="connsiteY1"/>
              </a:cxn>
            </a:cxnLst>
            <a:rect l="l" t="t" r="r" b="b"/>
            <a:pathLst>
              <a:path w="76998" h="299564">
                <a:moveTo>
                  <a:pt x="94" y="0"/>
                </a:moveTo>
                <a:cubicBezTo>
                  <a:pt x="-3410" y="140183"/>
                  <a:pt x="92522" y="127244"/>
                  <a:pt x="74815" y="299564"/>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TextBox 70">
            <a:extLst>
              <a:ext uri="{FF2B5EF4-FFF2-40B4-BE49-F238E27FC236}">
                <a16:creationId xmlns:a16="http://schemas.microsoft.com/office/drawing/2014/main" id="{7D7BC9E8-D5DF-AB4D-9BD8-A16CF24FD4E8}"/>
              </a:ext>
            </a:extLst>
          </p:cNvPr>
          <p:cNvSpPr txBox="1"/>
          <p:nvPr/>
        </p:nvSpPr>
        <p:spPr>
          <a:xfrm>
            <a:off x="1" y="2585709"/>
            <a:ext cx="926958" cy="215444"/>
          </a:xfrm>
          <a:prstGeom prst="rect">
            <a:avLst/>
          </a:prstGeom>
          <a:noFill/>
        </p:spPr>
        <p:txBody>
          <a:bodyPr wrap="square" rtlCol="0">
            <a:spAutoFit/>
          </a:bodyPr>
          <a:lstStyle/>
          <a:p>
            <a:pPr algn="ctr"/>
            <a:r>
              <a:rPr lang="nb-NO" sz="800" dirty="0">
                <a:solidFill>
                  <a:schemeClr val="accent1">
                    <a:lumMod val="60000"/>
                    <a:lumOff val="40000"/>
                  </a:schemeClr>
                </a:solidFill>
              </a:rPr>
              <a:t>IT</a:t>
            </a:r>
          </a:p>
        </p:txBody>
      </p:sp>
      <p:sp>
        <p:nvSpPr>
          <p:cNvPr id="72" name="TextBox 71">
            <a:extLst>
              <a:ext uri="{FF2B5EF4-FFF2-40B4-BE49-F238E27FC236}">
                <a16:creationId xmlns:a16="http://schemas.microsoft.com/office/drawing/2014/main" id="{9324C717-89D9-154E-9FDC-4AC0F7967EFB}"/>
              </a:ext>
            </a:extLst>
          </p:cNvPr>
          <p:cNvSpPr txBox="1"/>
          <p:nvPr/>
        </p:nvSpPr>
        <p:spPr>
          <a:xfrm>
            <a:off x="1" y="2838311"/>
            <a:ext cx="926958" cy="215444"/>
          </a:xfrm>
          <a:prstGeom prst="rect">
            <a:avLst/>
          </a:prstGeom>
          <a:noFill/>
        </p:spPr>
        <p:txBody>
          <a:bodyPr wrap="square" rtlCol="0">
            <a:spAutoFit/>
          </a:bodyPr>
          <a:lstStyle/>
          <a:p>
            <a:pPr algn="ctr"/>
            <a:r>
              <a:rPr lang="nb-NO" sz="800" dirty="0">
                <a:solidFill>
                  <a:schemeClr val="accent1">
                    <a:lumMod val="60000"/>
                    <a:lumOff val="40000"/>
                  </a:schemeClr>
                </a:solidFill>
              </a:rPr>
              <a:t>forretning</a:t>
            </a:r>
          </a:p>
        </p:txBody>
      </p:sp>
    </p:spTree>
    <p:extLst>
      <p:ext uri="{BB962C8B-B14F-4D97-AF65-F5344CB8AC3E}">
        <p14:creationId xmlns:p14="http://schemas.microsoft.com/office/powerpoint/2010/main" val="137831849"/>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DE23F11B-8B5D-2C4B-8F1F-5C841B8B0CC7}"/>
              </a:ext>
            </a:extLst>
          </p:cNvPr>
          <p:cNvGrpSpPr/>
          <p:nvPr/>
        </p:nvGrpSpPr>
        <p:grpSpPr>
          <a:xfrm>
            <a:off x="6451277" y="1340609"/>
            <a:ext cx="2162863" cy="613103"/>
            <a:chOff x="6451277" y="1340609"/>
            <a:chExt cx="2162863" cy="613103"/>
          </a:xfrm>
        </p:grpSpPr>
        <p:sp>
          <p:nvSpPr>
            <p:cNvPr id="60" name="Oval 59">
              <a:extLst>
                <a:ext uri="{FF2B5EF4-FFF2-40B4-BE49-F238E27FC236}">
                  <a16:creationId xmlns:a16="http://schemas.microsoft.com/office/drawing/2014/main" id="{D4637141-DE1E-984D-B123-28AAC4BC976F}"/>
                </a:ext>
              </a:extLst>
            </p:cNvPr>
            <p:cNvSpPr/>
            <p:nvPr/>
          </p:nvSpPr>
          <p:spPr>
            <a:xfrm>
              <a:off x="6451277" y="1340609"/>
              <a:ext cx="2162863" cy="613103"/>
            </a:xfrm>
            <a:prstGeom prst="ellipse">
              <a:avLst/>
            </a:prstGeom>
            <a:solidFill>
              <a:schemeClr val="bg1"/>
            </a:solidFill>
            <a:ln>
              <a:noFill/>
            </a:ln>
            <a:effectLst>
              <a:outerShdw blurRad="889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200">
                <a:solidFill>
                  <a:schemeClr val="bg1">
                    <a:lumMod val="65000"/>
                  </a:schemeClr>
                </a:solidFill>
              </a:endParaRPr>
            </a:p>
          </p:txBody>
        </p:sp>
        <p:sp>
          <p:nvSpPr>
            <p:cNvPr id="59" name="TextBox 58">
              <a:extLst>
                <a:ext uri="{FF2B5EF4-FFF2-40B4-BE49-F238E27FC236}">
                  <a16:creationId xmlns:a16="http://schemas.microsoft.com/office/drawing/2014/main" id="{0F693062-FC74-B544-A791-EDBEA1DF73FD}"/>
                </a:ext>
              </a:extLst>
            </p:cNvPr>
            <p:cNvSpPr txBox="1"/>
            <p:nvPr/>
          </p:nvSpPr>
          <p:spPr>
            <a:xfrm>
              <a:off x="6626451" y="1475708"/>
              <a:ext cx="1845527" cy="338554"/>
            </a:xfrm>
            <a:prstGeom prst="rect">
              <a:avLst/>
            </a:prstGeom>
            <a:noFill/>
          </p:spPr>
          <p:txBody>
            <a:bodyPr wrap="square" rtlCol="0">
              <a:spAutoFit/>
            </a:bodyPr>
            <a:lstStyle/>
            <a:p>
              <a:pPr algn="ctr"/>
              <a:r>
                <a:rPr lang="nb-NO" sz="800" dirty="0">
                  <a:solidFill>
                    <a:schemeClr val="bg1">
                      <a:lumMod val="65000"/>
                    </a:schemeClr>
                  </a:solidFill>
                </a:rPr>
                <a:t>Hvilken kilde inneholder masterdata til fellesdimensjonene?</a:t>
              </a:r>
              <a:endParaRPr lang="nb-NO" sz="1000" dirty="0">
                <a:solidFill>
                  <a:schemeClr val="bg1">
                    <a:lumMod val="65000"/>
                  </a:schemeClr>
                </a:solidFill>
              </a:endParaRPr>
            </a:p>
          </p:txBody>
        </p:sp>
      </p:grpSp>
      <p:grpSp>
        <p:nvGrpSpPr>
          <p:cNvPr id="49" name="Group 48">
            <a:extLst>
              <a:ext uri="{FF2B5EF4-FFF2-40B4-BE49-F238E27FC236}">
                <a16:creationId xmlns:a16="http://schemas.microsoft.com/office/drawing/2014/main" id="{961BCA1B-550A-D143-BBFD-F28D95205972}"/>
              </a:ext>
            </a:extLst>
          </p:cNvPr>
          <p:cNvGrpSpPr/>
          <p:nvPr/>
        </p:nvGrpSpPr>
        <p:grpSpPr>
          <a:xfrm>
            <a:off x="5769210" y="474884"/>
            <a:ext cx="2359116" cy="613103"/>
            <a:chOff x="5769210" y="474884"/>
            <a:chExt cx="2359116" cy="613103"/>
          </a:xfrm>
        </p:grpSpPr>
        <p:sp>
          <p:nvSpPr>
            <p:cNvPr id="15" name="Oval 14">
              <a:extLst>
                <a:ext uri="{FF2B5EF4-FFF2-40B4-BE49-F238E27FC236}">
                  <a16:creationId xmlns:a16="http://schemas.microsoft.com/office/drawing/2014/main" id="{CE8CC13F-7F77-3946-884C-5610FA8F75DD}"/>
                </a:ext>
              </a:extLst>
            </p:cNvPr>
            <p:cNvSpPr/>
            <p:nvPr/>
          </p:nvSpPr>
          <p:spPr>
            <a:xfrm>
              <a:off x="5769210" y="474884"/>
              <a:ext cx="2359116" cy="613103"/>
            </a:xfrm>
            <a:prstGeom prst="ellipse">
              <a:avLst/>
            </a:prstGeom>
            <a:solidFill>
              <a:schemeClr val="bg1"/>
            </a:solidFill>
            <a:ln>
              <a:noFill/>
            </a:ln>
            <a:effectLst>
              <a:outerShdw blurRad="889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200">
                <a:solidFill>
                  <a:schemeClr val="bg1">
                    <a:lumMod val="65000"/>
                  </a:schemeClr>
                </a:solidFill>
              </a:endParaRPr>
            </a:p>
          </p:txBody>
        </p:sp>
        <p:sp>
          <p:nvSpPr>
            <p:cNvPr id="14" name="TextBox 13">
              <a:extLst>
                <a:ext uri="{FF2B5EF4-FFF2-40B4-BE49-F238E27FC236}">
                  <a16:creationId xmlns:a16="http://schemas.microsoft.com/office/drawing/2014/main" id="{F2298A43-0DD6-2B45-AD3D-0ADFDE812C85}"/>
                </a:ext>
              </a:extLst>
            </p:cNvPr>
            <p:cNvSpPr txBox="1"/>
            <p:nvPr/>
          </p:nvSpPr>
          <p:spPr>
            <a:xfrm>
              <a:off x="5838087" y="607333"/>
              <a:ext cx="2271356" cy="338554"/>
            </a:xfrm>
            <a:prstGeom prst="rect">
              <a:avLst/>
            </a:prstGeom>
            <a:noFill/>
          </p:spPr>
          <p:txBody>
            <a:bodyPr wrap="square" rtlCol="0">
              <a:spAutoFit/>
            </a:bodyPr>
            <a:lstStyle/>
            <a:p>
              <a:pPr algn="ctr"/>
              <a:r>
                <a:rPr lang="nb-NO" sz="800" dirty="0">
                  <a:solidFill>
                    <a:schemeClr val="bg1">
                      <a:lumMod val="65000"/>
                    </a:schemeClr>
                  </a:solidFill>
                </a:rPr>
                <a:t>Hva gjør vi med manglende kildedata?</a:t>
              </a:r>
            </a:p>
            <a:p>
              <a:pPr algn="ctr"/>
              <a:r>
                <a:rPr lang="nb-NO" sz="800" dirty="0">
                  <a:solidFill>
                    <a:schemeClr val="bg1">
                      <a:lumMod val="65000"/>
                    </a:schemeClr>
                  </a:solidFill>
                </a:rPr>
                <a:t>Hva gjør vi med annen nyttig kildedata?</a:t>
              </a:r>
              <a:endParaRPr lang="nb-NO" sz="1000" dirty="0">
                <a:solidFill>
                  <a:schemeClr val="bg1">
                    <a:lumMod val="65000"/>
                  </a:schemeClr>
                </a:solidFill>
              </a:endParaRPr>
            </a:p>
          </p:txBody>
        </p:sp>
      </p:grpSp>
      <p:grpSp>
        <p:nvGrpSpPr>
          <p:cNvPr id="36" name="Group 35">
            <a:extLst>
              <a:ext uri="{FF2B5EF4-FFF2-40B4-BE49-F238E27FC236}">
                <a16:creationId xmlns:a16="http://schemas.microsoft.com/office/drawing/2014/main" id="{139C5D96-45F6-A041-9A42-B3FE3D2CAB94}"/>
              </a:ext>
            </a:extLst>
          </p:cNvPr>
          <p:cNvGrpSpPr/>
          <p:nvPr/>
        </p:nvGrpSpPr>
        <p:grpSpPr>
          <a:xfrm>
            <a:off x="4154487" y="2197818"/>
            <a:ext cx="1528995" cy="520794"/>
            <a:chOff x="4154487" y="2197818"/>
            <a:chExt cx="1528995" cy="520794"/>
          </a:xfrm>
        </p:grpSpPr>
        <p:sp>
          <p:nvSpPr>
            <p:cNvPr id="62" name="Oval 61">
              <a:extLst>
                <a:ext uri="{FF2B5EF4-FFF2-40B4-BE49-F238E27FC236}">
                  <a16:creationId xmlns:a16="http://schemas.microsoft.com/office/drawing/2014/main" id="{D2E55493-C5A6-7247-BFE5-C96B16BD4B3A}"/>
                </a:ext>
              </a:extLst>
            </p:cNvPr>
            <p:cNvSpPr/>
            <p:nvPr/>
          </p:nvSpPr>
          <p:spPr>
            <a:xfrm>
              <a:off x="4154487" y="2197818"/>
              <a:ext cx="1501699" cy="520794"/>
            </a:xfrm>
            <a:prstGeom prst="ellipse">
              <a:avLst/>
            </a:prstGeom>
            <a:solidFill>
              <a:schemeClr val="bg1"/>
            </a:solidFill>
            <a:ln>
              <a:noFill/>
            </a:ln>
            <a:effectLst>
              <a:outerShdw blurRad="889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200">
                <a:solidFill>
                  <a:schemeClr val="bg1">
                    <a:lumMod val="65000"/>
                  </a:schemeClr>
                </a:solidFill>
              </a:endParaRPr>
            </a:p>
          </p:txBody>
        </p:sp>
        <p:sp>
          <p:nvSpPr>
            <p:cNvPr id="63" name="TextBox 62">
              <a:extLst>
                <a:ext uri="{FF2B5EF4-FFF2-40B4-BE49-F238E27FC236}">
                  <a16:creationId xmlns:a16="http://schemas.microsoft.com/office/drawing/2014/main" id="{482AF161-C761-BB40-9340-351874A69C79}"/>
                </a:ext>
              </a:extLst>
            </p:cNvPr>
            <p:cNvSpPr txBox="1"/>
            <p:nvPr/>
          </p:nvSpPr>
          <p:spPr>
            <a:xfrm>
              <a:off x="4163318" y="2284266"/>
              <a:ext cx="1520164" cy="338554"/>
            </a:xfrm>
            <a:prstGeom prst="rect">
              <a:avLst/>
            </a:prstGeom>
            <a:noFill/>
          </p:spPr>
          <p:txBody>
            <a:bodyPr wrap="square" rtlCol="0">
              <a:spAutoFit/>
            </a:bodyPr>
            <a:lstStyle/>
            <a:p>
              <a:pPr algn="ctr"/>
              <a:r>
                <a:rPr lang="nb-NO" sz="800" dirty="0">
                  <a:solidFill>
                    <a:schemeClr val="bg1">
                      <a:lumMod val="65000"/>
                    </a:schemeClr>
                  </a:solidFill>
                </a:rPr>
                <a:t>Hva er datakilden?</a:t>
              </a:r>
            </a:p>
            <a:p>
              <a:pPr algn="ctr"/>
              <a:r>
                <a:rPr lang="nb-NO" sz="800" dirty="0">
                  <a:solidFill>
                    <a:schemeClr val="bg1">
                      <a:lumMod val="65000"/>
                    </a:schemeClr>
                  </a:solidFill>
                </a:rPr>
                <a:t>Hva skal vi kalle dataene?</a:t>
              </a:r>
              <a:endParaRPr lang="nb-NO" sz="1000" dirty="0">
                <a:solidFill>
                  <a:schemeClr val="bg1">
                    <a:lumMod val="65000"/>
                  </a:schemeClr>
                </a:solidFill>
              </a:endParaRPr>
            </a:p>
          </p:txBody>
        </p:sp>
      </p:grpSp>
      <p:grpSp>
        <p:nvGrpSpPr>
          <p:cNvPr id="45" name="Group 44">
            <a:extLst>
              <a:ext uri="{FF2B5EF4-FFF2-40B4-BE49-F238E27FC236}">
                <a16:creationId xmlns:a16="http://schemas.microsoft.com/office/drawing/2014/main" id="{4581AD14-CC18-B54E-8FA2-D3F01B05E751}"/>
              </a:ext>
            </a:extLst>
          </p:cNvPr>
          <p:cNvGrpSpPr/>
          <p:nvPr/>
        </p:nvGrpSpPr>
        <p:grpSpPr>
          <a:xfrm>
            <a:off x="4330959" y="3351586"/>
            <a:ext cx="1545801" cy="453532"/>
            <a:chOff x="4330959" y="3351586"/>
            <a:chExt cx="1545801" cy="453532"/>
          </a:xfrm>
        </p:grpSpPr>
        <p:sp>
          <p:nvSpPr>
            <p:cNvPr id="64" name="Oval 63">
              <a:extLst>
                <a:ext uri="{FF2B5EF4-FFF2-40B4-BE49-F238E27FC236}">
                  <a16:creationId xmlns:a16="http://schemas.microsoft.com/office/drawing/2014/main" id="{C144C62F-EFEE-ED43-B185-FDD544A40C6F}"/>
                </a:ext>
              </a:extLst>
            </p:cNvPr>
            <p:cNvSpPr/>
            <p:nvPr/>
          </p:nvSpPr>
          <p:spPr>
            <a:xfrm>
              <a:off x="4330959" y="3351586"/>
              <a:ext cx="1545801" cy="453532"/>
            </a:xfrm>
            <a:prstGeom prst="ellipse">
              <a:avLst/>
            </a:prstGeom>
            <a:solidFill>
              <a:schemeClr val="bg1"/>
            </a:solidFill>
            <a:ln>
              <a:noFill/>
            </a:ln>
            <a:effectLst>
              <a:outerShdw blurRad="889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200">
                <a:solidFill>
                  <a:schemeClr val="bg1">
                    <a:lumMod val="65000"/>
                  </a:schemeClr>
                </a:solidFill>
              </a:endParaRPr>
            </a:p>
          </p:txBody>
        </p:sp>
        <p:sp>
          <p:nvSpPr>
            <p:cNvPr id="65" name="TextBox 64">
              <a:extLst>
                <a:ext uri="{FF2B5EF4-FFF2-40B4-BE49-F238E27FC236}">
                  <a16:creationId xmlns:a16="http://schemas.microsoft.com/office/drawing/2014/main" id="{8544A337-02E1-FB4C-8DEA-4E544243591C}"/>
                </a:ext>
              </a:extLst>
            </p:cNvPr>
            <p:cNvSpPr txBox="1"/>
            <p:nvPr/>
          </p:nvSpPr>
          <p:spPr>
            <a:xfrm>
              <a:off x="4346343" y="3378733"/>
              <a:ext cx="1520164" cy="338554"/>
            </a:xfrm>
            <a:prstGeom prst="rect">
              <a:avLst/>
            </a:prstGeom>
            <a:noFill/>
          </p:spPr>
          <p:txBody>
            <a:bodyPr wrap="square" rtlCol="0">
              <a:spAutoFit/>
            </a:bodyPr>
            <a:lstStyle/>
            <a:p>
              <a:pPr algn="ctr"/>
              <a:r>
                <a:rPr lang="nb-NO" sz="800" dirty="0">
                  <a:solidFill>
                    <a:schemeClr val="bg1">
                      <a:lumMod val="65000"/>
                    </a:schemeClr>
                  </a:solidFill>
                </a:rPr>
                <a:t>Hva er prosessen?</a:t>
              </a:r>
            </a:p>
            <a:p>
              <a:pPr algn="ctr"/>
              <a:r>
                <a:rPr lang="nb-NO" sz="800" dirty="0">
                  <a:solidFill>
                    <a:schemeClr val="bg1">
                      <a:lumMod val="65000"/>
                    </a:schemeClr>
                  </a:solidFill>
                </a:rPr>
                <a:t>Hvordan kalkuleres </a:t>
              </a:r>
              <a:r>
                <a:rPr lang="nb-NO" sz="800" dirty="0" err="1">
                  <a:solidFill>
                    <a:schemeClr val="bg1">
                      <a:lumMod val="65000"/>
                    </a:schemeClr>
                  </a:solidFill>
                </a:rPr>
                <a:t>KPI’ene</a:t>
              </a:r>
              <a:r>
                <a:rPr lang="nb-NO" sz="800" dirty="0">
                  <a:solidFill>
                    <a:schemeClr val="bg1">
                      <a:lumMod val="65000"/>
                    </a:schemeClr>
                  </a:solidFill>
                </a:rPr>
                <a:t>?</a:t>
              </a:r>
              <a:endParaRPr lang="nb-NO" sz="1000" dirty="0">
                <a:solidFill>
                  <a:schemeClr val="bg1">
                    <a:lumMod val="65000"/>
                  </a:schemeClr>
                </a:solidFill>
              </a:endParaRPr>
            </a:p>
          </p:txBody>
        </p:sp>
      </p:grpSp>
      <p:grpSp>
        <p:nvGrpSpPr>
          <p:cNvPr id="40" name="Group 39">
            <a:extLst>
              <a:ext uri="{FF2B5EF4-FFF2-40B4-BE49-F238E27FC236}">
                <a16:creationId xmlns:a16="http://schemas.microsoft.com/office/drawing/2014/main" id="{5B8C1F41-D29A-B74F-B247-6C4289978CB0}"/>
              </a:ext>
            </a:extLst>
          </p:cNvPr>
          <p:cNvGrpSpPr/>
          <p:nvPr/>
        </p:nvGrpSpPr>
        <p:grpSpPr>
          <a:xfrm>
            <a:off x="2932054" y="4540566"/>
            <a:ext cx="1520164" cy="439733"/>
            <a:chOff x="2932054" y="4540566"/>
            <a:chExt cx="1520164" cy="439733"/>
          </a:xfrm>
        </p:grpSpPr>
        <p:sp>
          <p:nvSpPr>
            <p:cNvPr id="69" name="Oval 68">
              <a:extLst>
                <a:ext uri="{FF2B5EF4-FFF2-40B4-BE49-F238E27FC236}">
                  <a16:creationId xmlns:a16="http://schemas.microsoft.com/office/drawing/2014/main" id="{5A9B8239-0EB5-6640-9D45-885E11E402A2}"/>
                </a:ext>
              </a:extLst>
            </p:cNvPr>
            <p:cNvSpPr/>
            <p:nvPr/>
          </p:nvSpPr>
          <p:spPr>
            <a:xfrm>
              <a:off x="3045027" y="4540566"/>
              <a:ext cx="1302136" cy="439733"/>
            </a:xfrm>
            <a:prstGeom prst="ellipse">
              <a:avLst/>
            </a:prstGeom>
            <a:solidFill>
              <a:schemeClr val="bg1"/>
            </a:solidFill>
            <a:ln>
              <a:noFill/>
            </a:ln>
            <a:effectLst>
              <a:outerShdw blurRad="88900" dist="381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200">
                <a:solidFill>
                  <a:schemeClr val="bg1">
                    <a:lumMod val="65000"/>
                  </a:schemeClr>
                </a:solidFill>
              </a:endParaRPr>
            </a:p>
          </p:txBody>
        </p:sp>
        <p:sp>
          <p:nvSpPr>
            <p:cNvPr id="70" name="TextBox 69">
              <a:extLst>
                <a:ext uri="{FF2B5EF4-FFF2-40B4-BE49-F238E27FC236}">
                  <a16:creationId xmlns:a16="http://schemas.microsoft.com/office/drawing/2014/main" id="{B244CD82-5382-DC42-A15D-569EB07E2DCB}"/>
                </a:ext>
              </a:extLst>
            </p:cNvPr>
            <p:cNvSpPr txBox="1"/>
            <p:nvPr/>
          </p:nvSpPr>
          <p:spPr>
            <a:xfrm>
              <a:off x="2932054" y="4689755"/>
              <a:ext cx="1520164" cy="215444"/>
            </a:xfrm>
            <a:prstGeom prst="rect">
              <a:avLst/>
            </a:prstGeom>
            <a:noFill/>
          </p:spPr>
          <p:txBody>
            <a:bodyPr wrap="square" rtlCol="0">
              <a:spAutoFit/>
            </a:bodyPr>
            <a:lstStyle/>
            <a:p>
              <a:pPr algn="ctr"/>
              <a:r>
                <a:rPr lang="nb-NO" sz="800" dirty="0">
                  <a:solidFill>
                    <a:schemeClr val="bg1">
                      <a:lumMod val="65000"/>
                    </a:schemeClr>
                  </a:solidFill>
                </a:rPr>
                <a:t>Hvem er brukerne?</a:t>
              </a:r>
              <a:endParaRPr lang="nb-NO" sz="1000" dirty="0">
                <a:solidFill>
                  <a:schemeClr val="bg1">
                    <a:lumMod val="65000"/>
                  </a:schemeClr>
                </a:solidFill>
              </a:endParaRPr>
            </a:p>
          </p:txBody>
        </p:sp>
      </p:grpSp>
      <p:cxnSp>
        <p:nvCxnSpPr>
          <p:cNvPr id="23" name="Straight Connector 22">
            <a:extLst>
              <a:ext uri="{FF2B5EF4-FFF2-40B4-BE49-F238E27FC236}">
                <a16:creationId xmlns:a16="http://schemas.microsoft.com/office/drawing/2014/main" id="{AB32617C-0A2E-6242-90F4-359ECE8CDD22}"/>
              </a:ext>
            </a:extLst>
          </p:cNvPr>
          <p:cNvCxnSpPr>
            <a:cxnSpLocks/>
          </p:cNvCxnSpPr>
          <p:nvPr/>
        </p:nvCxnSpPr>
        <p:spPr>
          <a:xfrm>
            <a:off x="0" y="2829665"/>
            <a:ext cx="9144000" cy="0"/>
          </a:xfrm>
          <a:prstGeom prst="line">
            <a:avLst/>
          </a:prstGeom>
          <a:noFill/>
          <a:ln w="28575">
            <a:solidFill>
              <a:schemeClr val="accent1">
                <a:lumMod val="20000"/>
                <a:lumOff val="8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5" name="Down Arrow 4">
            <a:extLst>
              <a:ext uri="{FF2B5EF4-FFF2-40B4-BE49-F238E27FC236}">
                <a16:creationId xmlns:a16="http://schemas.microsoft.com/office/drawing/2014/main" id="{D1E80D17-7A21-A145-BD7A-4B16B3B30DBB}"/>
              </a:ext>
            </a:extLst>
          </p:cNvPr>
          <p:cNvSpPr/>
          <p:nvPr/>
        </p:nvSpPr>
        <p:spPr>
          <a:xfrm>
            <a:off x="1318612" y="1390254"/>
            <a:ext cx="1116106" cy="289761"/>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Down Arrow 17">
            <a:extLst>
              <a:ext uri="{FF2B5EF4-FFF2-40B4-BE49-F238E27FC236}">
                <a16:creationId xmlns:a16="http://schemas.microsoft.com/office/drawing/2014/main" id="{9CFCAF59-575D-A74E-80C0-22353EC91D50}"/>
              </a:ext>
            </a:extLst>
          </p:cNvPr>
          <p:cNvSpPr/>
          <p:nvPr/>
        </p:nvSpPr>
        <p:spPr>
          <a:xfrm>
            <a:off x="1318612" y="2225784"/>
            <a:ext cx="1116106" cy="289761"/>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Down Arrow 18">
            <a:extLst>
              <a:ext uri="{FF2B5EF4-FFF2-40B4-BE49-F238E27FC236}">
                <a16:creationId xmlns:a16="http://schemas.microsoft.com/office/drawing/2014/main" id="{1B0B7ED4-7AE2-1C48-A0B5-6449CD6AEF2E}"/>
              </a:ext>
            </a:extLst>
          </p:cNvPr>
          <p:cNvSpPr/>
          <p:nvPr/>
        </p:nvSpPr>
        <p:spPr>
          <a:xfrm>
            <a:off x="1318612" y="3036855"/>
            <a:ext cx="1116106" cy="289761"/>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Down Arrow 19">
            <a:extLst>
              <a:ext uri="{FF2B5EF4-FFF2-40B4-BE49-F238E27FC236}">
                <a16:creationId xmlns:a16="http://schemas.microsoft.com/office/drawing/2014/main" id="{457DBDCE-A547-2841-87E7-3FF1B132F157}"/>
              </a:ext>
            </a:extLst>
          </p:cNvPr>
          <p:cNvSpPr/>
          <p:nvPr/>
        </p:nvSpPr>
        <p:spPr>
          <a:xfrm>
            <a:off x="1318612" y="3840177"/>
            <a:ext cx="1116106" cy="289761"/>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itle 1">
            <a:extLst>
              <a:ext uri="{FF2B5EF4-FFF2-40B4-BE49-F238E27FC236}">
                <a16:creationId xmlns:a16="http://schemas.microsoft.com/office/drawing/2014/main" id="{B07DA1EA-EFEF-D14E-89E3-9B5EE0853861}"/>
              </a:ext>
            </a:extLst>
          </p:cNvPr>
          <p:cNvSpPr>
            <a:spLocks noGrp="1"/>
          </p:cNvSpPr>
          <p:nvPr>
            <p:ph type="ctrTitle"/>
          </p:nvPr>
        </p:nvSpPr>
        <p:spPr>
          <a:xfrm>
            <a:off x="0" y="291575"/>
            <a:ext cx="5295045" cy="338554"/>
          </a:xfrm>
        </p:spPr>
        <p:txBody>
          <a:bodyPr/>
          <a:lstStyle/>
          <a:p>
            <a:r>
              <a:rPr lang="nb-NO" dirty="0">
                <a:solidFill>
                  <a:srgbClr val="B0B3B6"/>
                </a:solidFill>
              </a:rPr>
              <a:t>Prosessen for enhver </a:t>
            </a:r>
            <a:r>
              <a:rPr lang="nb-NO" dirty="0">
                <a:solidFill>
                  <a:srgbClr val="5D95B3"/>
                </a:solidFill>
              </a:rPr>
              <a:t>analyseløsning</a:t>
            </a:r>
            <a:endParaRPr lang="nb-NO" dirty="0">
              <a:solidFill>
                <a:srgbClr val="B0B3B6"/>
              </a:solidFill>
            </a:endParaRPr>
          </a:p>
        </p:txBody>
      </p:sp>
      <p:sp>
        <p:nvSpPr>
          <p:cNvPr id="4" name="Rounded Rectangle 3">
            <a:extLst>
              <a:ext uri="{FF2B5EF4-FFF2-40B4-BE49-F238E27FC236}">
                <a16:creationId xmlns:a16="http://schemas.microsoft.com/office/drawing/2014/main" id="{269D963D-743F-AC4C-A73F-F81E228974AD}"/>
              </a:ext>
            </a:extLst>
          </p:cNvPr>
          <p:cNvSpPr/>
          <p:nvPr/>
        </p:nvSpPr>
        <p:spPr>
          <a:xfrm>
            <a:off x="926959" y="950523"/>
            <a:ext cx="1899413" cy="4397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Innsamling</a:t>
            </a:r>
          </a:p>
        </p:txBody>
      </p:sp>
      <p:sp>
        <p:nvSpPr>
          <p:cNvPr id="6" name="Rounded Rectangle 5">
            <a:extLst>
              <a:ext uri="{FF2B5EF4-FFF2-40B4-BE49-F238E27FC236}">
                <a16:creationId xmlns:a16="http://schemas.microsoft.com/office/drawing/2014/main" id="{967D27D8-4346-C94F-B2F6-0F082B38E12C}"/>
              </a:ext>
            </a:extLst>
          </p:cNvPr>
          <p:cNvSpPr/>
          <p:nvPr/>
        </p:nvSpPr>
        <p:spPr>
          <a:xfrm>
            <a:off x="926960" y="1786053"/>
            <a:ext cx="1899413" cy="4397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Konsolidering</a:t>
            </a:r>
          </a:p>
        </p:txBody>
      </p:sp>
      <p:sp>
        <p:nvSpPr>
          <p:cNvPr id="7" name="Rounded Rectangle 6">
            <a:extLst>
              <a:ext uri="{FF2B5EF4-FFF2-40B4-BE49-F238E27FC236}">
                <a16:creationId xmlns:a16="http://schemas.microsoft.com/office/drawing/2014/main" id="{99EA8502-C861-F249-AEC1-DA6AFE645423}"/>
              </a:ext>
            </a:extLst>
          </p:cNvPr>
          <p:cNvSpPr/>
          <p:nvPr/>
        </p:nvSpPr>
        <p:spPr>
          <a:xfrm>
            <a:off x="926959" y="2621583"/>
            <a:ext cx="1899414" cy="415273"/>
          </a:xfrm>
          <a:prstGeom prst="roundRect">
            <a:avLst/>
          </a:prstGeom>
          <a:gradFill flip="none" rotWithShape="1">
            <a:gsLst>
              <a:gs pos="0">
                <a:srgbClr val="243E4B"/>
              </a:gs>
              <a:gs pos="100000">
                <a:schemeClr val="accent1">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Modellering</a:t>
            </a:r>
          </a:p>
        </p:txBody>
      </p:sp>
      <p:sp>
        <p:nvSpPr>
          <p:cNvPr id="8" name="Rounded Rectangle 7">
            <a:extLst>
              <a:ext uri="{FF2B5EF4-FFF2-40B4-BE49-F238E27FC236}">
                <a16:creationId xmlns:a16="http://schemas.microsoft.com/office/drawing/2014/main" id="{64F6845C-0F5F-E346-932F-3E753A4D0972}"/>
              </a:ext>
            </a:extLst>
          </p:cNvPr>
          <p:cNvSpPr/>
          <p:nvPr/>
        </p:nvSpPr>
        <p:spPr>
          <a:xfrm>
            <a:off x="926959" y="3432655"/>
            <a:ext cx="1899413" cy="41399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Kalkulering</a:t>
            </a:r>
          </a:p>
        </p:txBody>
      </p:sp>
      <p:sp>
        <p:nvSpPr>
          <p:cNvPr id="9" name="Rounded Rectangle 8">
            <a:extLst>
              <a:ext uri="{FF2B5EF4-FFF2-40B4-BE49-F238E27FC236}">
                <a16:creationId xmlns:a16="http://schemas.microsoft.com/office/drawing/2014/main" id="{0EFFEA33-439B-2E4E-A1A0-DD5D7A2578F3}"/>
              </a:ext>
            </a:extLst>
          </p:cNvPr>
          <p:cNvSpPr/>
          <p:nvPr/>
        </p:nvSpPr>
        <p:spPr>
          <a:xfrm>
            <a:off x="926959" y="4243725"/>
            <a:ext cx="1899413" cy="43973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Rapportering</a:t>
            </a:r>
          </a:p>
        </p:txBody>
      </p:sp>
      <p:sp>
        <p:nvSpPr>
          <p:cNvPr id="21" name="Down Arrow 20">
            <a:extLst>
              <a:ext uri="{FF2B5EF4-FFF2-40B4-BE49-F238E27FC236}">
                <a16:creationId xmlns:a16="http://schemas.microsoft.com/office/drawing/2014/main" id="{92D7F7A0-84F5-F44A-BE69-DD2DB330628C}"/>
              </a:ext>
            </a:extLst>
          </p:cNvPr>
          <p:cNvSpPr/>
          <p:nvPr/>
        </p:nvSpPr>
        <p:spPr>
          <a:xfrm rot="10800000">
            <a:off x="161854" y="3228974"/>
            <a:ext cx="588260" cy="1565274"/>
          </a:xfrm>
          <a:prstGeom prst="downArrow">
            <a:avLst/>
          </a:prstGeom>
          <a:solidFill>
            <a:schemeClr val="bg1"/>
          </a:solidFill>
          <a:ln>
            <a:noFill/>
          </a:ln>
          <a:effectLst>
            <a:outerShdw blurRad="88900" dist="38100" dir="2700000" sx="91000" sy="91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nb-NO" sz="1100" dirty="0">
                <a:solidFill>
                  <a:schemeClr val="bg1">
                    <a:lumMod val="65000"/>
                  </a:schemeClr>
                </a:solidFill>
              </a:rPr>
              <a:t>forretningssentrisk</a:t>
            </a:r>
          </a:p>
        </p:txBody>
      </p:sp>
      <p:grpSp>
        <p:nvGrpSpPr>
          <p:cNvPr id="32" name="Group 31">
            <a:extLst>
              <a:ext uri="{FF2B5EF4-FFF2-40B4-BE49-F238E27FC236}">
                <a16:creationId xmlns:a16="http://schemas.microsoft.com/office/drawing/2014/main" id="{8C672BA0-05D8-C242-B570-276000FA8BB7}"/>
              </a:ext>
            </a:extLst>
          </p:cNvPr>
          <p:cNvGrpSpPr/>
          <p:nvPr/>
        </p:nvGrpSpPr>
        <p:grpSpPr>
          <a:xfrm>
            <a:off x="6828461" y="3360316"/>
            <a:ext cx="1476640" cy="454199"/>
            <a:chOff x="6828461" y="3360316"/>
            <a:chExt cx="1476640" cy="454199"/>
          </a:xfrm>
        </p:grpSpPr>
        <p:sp>
          <p:nvSpPr>
            <p:cNvPr id="37" name="Rounded Rectangle 36">
              <a:extLst>
                <a:ext uri="{FF2B5EF4-FFF2-40B4-BE49-F238E27FC236}">
                  <a16:creationId xmlns:a16="http://schemas.microsoft.com/office/drawing/2014/main" id="{F05E4531-7003-F64B-ABCC-EE44F505B730}"/>
                </a:ext>
              </a:extLst>
            </p:cNvPr>
            <p:cNvSpPr/>
            <p:nvPr/>
          </p:nvSpPr>
          <p:spPr>
            <a:xfrm>
              <a:off x="6927355" y="3454515"/>
              <a:ext cx="1377746"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Kalkuler verdier</a:t>
              </a:r>
            </a:p>
          </p:txBody>
        </p:sp>
        <p:sp>
          <p:nvSpPr>
            <p:cNvPr id="38" name="Oval 37">
              <a:extLst>
                <a:ext uri="{FF2B5EF4-FFF2-40B4-BE49-F238E27FC236}">
                  <a16:creationId xmlns:a16="http://schemas.microsoft.com/office/drawing/2014/main" id="{3E7A6432-1A72-944D-A6E2-928FF0ABE713}"/>
                </a:ext>
              </a:extLst>
            </p:cNvPr>
            <p:cNvSpPr/>
            <p:nvPr/>
          </p:nvSpPr>
          <p:spPr>
            <a:xfrm>
              <a:off x="6828461" y="3360316"/>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8</a:t>
              </a:r>
            </a:p>
          </p:txBody>
        </p:sp>
      </p:grpSp>
      <p:sp>
        <p:nvSpPr>
          <p:cNvPr id="12" name="Freeform 11">
            <a:extLst>
              <a:ext uri="{FF2B5EF4-FFF2-40B4-BE49-F238E27FC236}">
                <a16:creationId xmlns:a16="http://schemas.microsoft.com/office/drawing/2014/main" id="{8C4817B1-B45B-F047-B07E-7B14B24AF81F}"/>
              </a:ext>
            </a:extLst>
          </p:cNvPr>
          <p:cNvSpPr/>
          <p:nvPr/>
        </p:nvSpPr>
        <p:spPr>
          <a:xfrm>
            <a:off x="3696045" y="3977663"/>
            <a:ext cx="270100" cy="242440"/>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0 w 389403"/>
              <a:gd name="connsiteY0" fmla="*/ 285789 h 285789"/>
              <a:gd name="connsiteX1" fmla="*/ 389403 w 389403"/>
              <a:gd name="connsiteY1" fmla="*/ 0 h 285789"/>
              <a:gd name="connsiteX0" fmla="*/ 0 w 327057"/>
              <a:gd name="connsiteY0" fmla="*/ 290985 h 290985"/>
              <a:gd name="connsiteX1" fmla="*/ 327057 w 327057"/>
              <a:gd name="connsiteY1" fmla="*/ 0 h 290985"/>
              <a:gd name="connsiteX0" fmla="*/ 0 w 327057"/>
              <a:gd name="connsiteY0" fmla="*/ 290985 h 290985"/>
              <a:gd name="connsiteX1" fmla="*/ 327057 w 327057"/>
              <a:gd name="connsiteY1" fmla="*/ 0 h 290985"/>
              <a:gd name="connsiteX0" fmla="*/ 0 w 327057"/>
              <a:gd name="connsiteY0" fmla="*/ 290985 h 290985"/>
              <a:gd name="connsiteX1" fmla="*/ 327057 w 327057"/>
              <a:gd name="connsiteY1" fmla="*/ 0 h 290985"/>
            </a:gdLst>
            <a:ahLst/>
            <a:cxnLst>
              <a:cxn ang="0">
                <a:pos x="connsiteX0" y="connsiteY0"/>
              </a:cxn>
              <a:cxn ang="0">
                <a:pos x="connsiteX1" y="connsiteY1"/>
              </a:cxn>
            </a:cxnLst>
            <a:rect l="l" t="t" r="r" b="b"/>
            <a:pathLst>
              <a:path w="327057" h="290985">
                <a:moveTo>
                  <a:pt x="0" y="290985"/>
                </a:moveTo>
                <a:cubicBezTo>
                  <a:pt x="17677" y="139683"/>
                  <a:pt x="95168" y="10626"/>
                  <a:pt x="327057" y="0"/>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Freeform 40">
            <a:extLst>
              <a:ext uri="{FF2B5EF4-FFF2-40B4-BE49-F238E27FC236}">
                <a16:creationId xmlns:a16="http://schemas.microsoft.com/office/drawing/2014/main" id="{989404AC-2560-B24F-9854-759D8B33F43A}"/>
              </a:ext>
            </a:extLst>
          </p:cNvPr>
          <p:cNvSpPr/>
          <p:nvPr/>
        </p:nvSpPr>
        <p:spPr>
          <a:xfrm>
            <a:off x="5309836" y="3973060"/>
            <a:ext cx="462387" cy="245431"/>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0 w 586698"/>
              <a:gd name="connsiteY0" fmla="*/ 103968 h 103968"/>
              <a:gd name="connsiteX1" fmla="*/ 586698 w 586698"/>
              <a:gd name="connsiteY1" fmla="*/ 2162 h 103968"/>
              <a:gd name="connsiteX0" fmla="*/ 0 w 467312"/>
              <a:gd name="connsiteY0" fmla="*/ 35545 h 297171"/>
              <a:gd name="connsiteX1" fmla="*/ 467312 w 467312"/>
              <a:gd name="connsiteY1" fmla="*/ 296446 h 297171"/>
              <a:gd name="connsiteX0" fmla="*/ 0 w 467312"/>
              <a:gd name="connsiteY0" fmla="*/ 51061 h 311961"/>
              <a:gd name="connsiteX1" fmla="*/ 467312 w 467312"/>
              <a:gd name="connsiteY1" fmla="*/ 311962 h 311961"/>
              <a:gd name="connsiteX0" fmla="*/ 0 w 467312"/>
              <a:gd name="connsiteY0" fmla="*/ 1259 h 262160"/>
              <a:gd name="connsiteX1" fmla="*/ 467312 w 467312"/>
              <a:gd name="connsiteY1" fmla="*/ 262160 h 262160"/>
              <a:gd name="connsiteX0" fmla="*/ 0 w 410214"/>
              <a:gd name="connsiteY0" fmla="*/ 1045 h 288228"/>
              <a:gd name="connsiteX1" fmla="*/ 410214 w 410214"/>
              <a:gd name="connsiteY1" fmla="*/ 288229 h 288228"/>
              <a:gd name="connsiteX0" fmla="*/ 0 w 410214"/>
              <a:gd name="connsiteY0" fmla="*/ 1635 h 288819"/>
              <a:gd name="connsiteX1" fmla="*/ 410214 w 410214"/>
              <a:gd name="connsiteY1" fmla="*/ 288819 h 288819"/>
            </a:gdLst>
            <a:ahLst/>
            <a:cxnLst>
              <a:cxn ang="0">
                <a:pos x="connsiteX0" y="connsiteY0"/>
              </a:cxn>
              <a:cxn ang="0">
                <a:pos x="connsiteX1" y="connsiteY1"/>
              </a:cxn>
            </a:cxnLst>
            <a:rect l="l" t="t" r="r" b="b"/>
            <a:pathLst>
              <a:path w="410214" h="288819">
                <a:moveTo>
                  <a:pt x="0" y="1635"/>
                </a:moveTo>
                <a:cubicBezTo>
                  <a:pt x="194213" y="-12873"/>
                  <a:pt x="406683" y="68031"/>
                  <a:pt x="410214" y="288819"/>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2" name="Freeform 41">
            <a:extLst>
              <a:ext uri="{FF2B5EF4-FFF2-40B4-BE49-F238E27FC236}">
                <a16:creationId xmlns:a16="http://schemas.microsoft.com/office/drawing/2014/main" id="{FA0880CB-E1F2-DB47-A093-92ED9C112881}"/>
              </a:ext>
            </a:extLst>
          </p:cNvPr>
          <p:cNvSpPr/>
          <p:nvPr/>
        </p:nvSpPr>
        <p:spPr>
          <a:xfrm flipV="1">
            <a:off x="5182970" y="2933205"/>
            <a:ext cx="1049124" cy="1286896"/>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43214 w 123896"/>
              <a:gd name="connsiteY0" fmla="*/ 39314 h 248117"/>
              <a:gd name="connsiteX1" fmla="*/ 123896 w 123896"/>
              <a:gd name="connsiteY1" fmla="*/ 247296 h 248117"/>
              <a:gd name="connsiteX0" fmla="*/ 63513 w 144195"/>
              <a:gd name="connsiteY0" fmla="*/ 0 h 212818"/>
              <a:gd name="connsiteX1" fmla="*/ 144195 w 144195"/>
              <a:gd name="connsiteY1" fmla="*/ 207982 h 212818"/>
              <a:gd name="connsiteX0" fmla="*/ 365733 w 365733"/>
              <a:gd name="connsiteY0" fmla="*/ 0 h 717003"/>
              <a:gd name="connsiteX1" fmla="*/ 72527 w 365733"/>
              <a:gd name="connsiteY1" fmla="*/ 716419 h 717003"/>
              <a:gd name="connsiteX0" fmla="*/ 293206 w 293209"/>
              <a:gd name="connsiteY0" fmla="*/ 0 h 716419"/>
              <a:gd name="connsiteX1" fmla="*/ 0 w 293209"/>
              <a:gd name="connsiteY1" fmla="*/ 716419 h 716419"/>
              <a:gd name="connsiteX0" fmla="*/ 299812 w 299815"/>
              <a:gd name="connsiteY0" fmla="*/ 0 h 731086"/>
              <a:gd name="connsiteX1" fmla="*/ 0 w 299815"/>
              <a:gd name="connsiteY1" fmla="*/ 731086 h 731086"/>
              <a:gd name="connsiteX0" fmla="*/ 299812 w 299816"/>
              <a:gd name="connsiteY0" fmla="*/ 0 h 731189"/>
              <a:gd name="connsiteX1" fmla="*/ 0 w 299816"/>
              <a:gd name="connsiteY1" fmla="*/ 731086 h 731189"/>
              <a:gd name="connsiteX0" fmla="*/ 277352 w 277356"/>
              <a:gd name="connsiteY0" fmla="*/ 0 h 736077"/>
              <a:gd name="connsiteX1" fmla="*/ 0 w 277356"/>
              <a:gd name="connsiteY1" fmla="*/ 735975 h 736077"/>
              <a:gd name="connsiteX0" fmla="*/ 277352 w 277352"/>
              <a:gd name="connsiteY0" fmla="*/ 0 h 736142"/>
              <a:gd name="connsiteX1" fmla="*/ 0 w 277352"/>
              <a:gd name="connsiteY1" fmla="*/ 735975 h 736142"/>
              <a:gd name="connsiteX0" fmla="*/ 277352 w 277352"/>
              <a:gd name="connsiteY0" fmla="*/ 0 h 736157"/>
              <a:gd name="connsiteX1" fmla="*/ 0 w 277352"/>
              <a:gd name="connsiteY1" fmla="*/ 735975 h 736157"/>
              <a:gd name="connsiteX0" fmla="*/ 258856 w 258856"/>
              <a:gd name="connsiteY0" fmla="*/ 0 h 736157"/>
              <a:gd name="connsiteX1" fmla="*/ 0 w 258856"/>
              <a:gd name="connsiteY1" fmla="*/ 735975 h 736157"/>
              <a:gd name="connsiteX0" fmla="*/ 258856 w 258856"/>
              <a:gd name="connsiteY0" fmla="*/ 0 h 736184"/>
              <a:gd name="connsiteX1" fmla="*/ 0 w 258856"/>
              <a:gd name="connsiteY1" fmla="*/ 735975 h 736184"/>
              <a:gd name="connsiteX0" fmla="*/ 266783 w 266783"/>
              <a:gd name="connsiteY0" fmla="*/ 0 h 728857"/>
              <a:gd name="connsiteX1" fmla="*/ 0 w 266783"/>
              <a:gd name="connsiteY1" fmla="*/ 728642 h 728857"/>
              <a:gd name="connsiteX0" fmla="*/ 266783 w 266783"/>
              <a:gd name="connsiteY0" fmla="*/ 0 h 728648"/>
              <a:gd name="connsiteX1" fmla="*/ 0 w 266783"/>
              <a:gd name="connsiteY1" fmla="*/ 728642 h 728648"/>
            </a:gdLst>
            <a:ahLst/>
            <a:cxnLst>
              <a:cxn ang="0">
                <a:pos x="connsiteX0" y="connsiteY0"/>
              </a:cxn>
              <a:cxn ang="0">
                <a:pos x="connsiteX1" y="connsiteY1"/>
              </a:cxn>
            </a:cxnLst>
            <a:rect l="l" t="t" r="r" b="b"/>
            <a:pathLst>
              <a:path w="266783" h="728648">
                <a:moveTo>
                  <a:pt x="266783" y="0"/>
                </a:moveTo>
                <a:cubicBezTo>
                  <a:pt x="261019" y="476298"/>
                  <a:pt x="157156" y="730103"/>
                  <a:pt x="0" y="728642"/>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Freeform 42">
            <a:extLst>
              <a:ext uri="{FF2B5EF4-FFF2-40B4-BE49-F238E27FC236}">
                <a16:creationId xmlns:a16="http://schemas.microsoft.com/office/drawing/2014/main" id="{E5611ECC-346F-654F-AA20-3D9744F2D364}"/>
              </a:ext>
            </a:extLst>
          </p:cNvPr>
          <p:cNvSpPr/>
          <p:nvPr/>
        </p:nvSpPr>
        <p:spPr>
          <a:xfrm>
            <a:off x="3892728" y="1227637"/>
            <a:ext cx="1476202" cy="1346847"/>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0 w 770000"/>
              <a:gd name="connsiteY0" fmla="*/ 399843 h 399843"/>
              <a:gd name="connsiteX1" fmla="*/ 770000 w 770000"/>
              <a:gd name="connsiteY1" fmla="*/ 0 h 399843"/>
              <a:gd name="connsiteX0" fmla="*/ 0 w 770000"/>
              <a:gd name="connsiteY0" fmla="*/ 399843 h 399843"/>
              <a:gd name="connsiteX1" fmla="*/ 770000 w 770000"/>
              <a:gd name="connsiteY1" fmla="*/ 0 h 399843"/>
              <a:gd name="connsiteX0" fmla="*/ 0 w 672972"/>
              <a:gd name="connsiteY0" fmla="*/ 444773 h 444773"/>
              <a:gd name="connsiteX1" fmla="*/ 672972 w 672972"/>
              <a:gd name="connsiteY1" fmla="*/ 0 h 444773"/>
              <a:gd name="connsiteX0" fmla="*/ 0 w 672972"/>
              <a:gd name="connsiteY0" fmla="*/ 444773 h 444773"/>
              <a:gd name="connsiteX1" fmla="*/ 672972 w 672972"/>
              <a:gd name="connsiteY1" fmla="*/ 0 h 444773"/>
              <a:gd name="connsiteX0" fmla="*/ 0 w 672972"/>
              <a:gd name="connsiteY0" fmla="*/ 444773 h 444773"/>
              <a:gd name="connsiteX1" fmla="*/ 672972 w 672972"/>
              <a:gd name="connsiteY1" fmla="*/ 0 h 444773"/>
              <a:gd name="connsiteX0" fmla="*/ 0 w 688621"/>
              <a:gd name="connsiteY0" fmla="*/ 444773 h 444773"/>
              <a:gd name="connsiteX1" fmla="*/ 688621 w 688621"/>
              <a:gd name="connsiteY1" fmla="*/ 0 h 444773"/>
              <a:gd name="connsiteX0" fmla="*/ 189 w 688810"/>
              <a:gd name="connsiteY0" fmla="*/ 444773 h 444773"/>
              <a:gd name="connsiteX1" fmla="*/ 688810 w 688810"/>
              <a:gd name="connsiteY1" fmla="*/ 0 h 444773"/>
              <a:gd name="connsiteX0" fmla="*/ 200 w 688821"/>
              <a:gd name="connsiteY0" fmla="*/ 446182 h 446182"/>
              <a:gd name="connsiteX1" fmla="*/ 688821 w 688821"/>
              <a:gd name="connsiteY1" fmla="*/ 1409 h 446182"/>
            </a:gdLst>
            <a:ahLst/>
            <a:cxnLst>
              <a:cxn ang="0">
                <a:pos x="connsiteX0" y="connsiteY0"/>
              </a:cxn>
              <a:cxn ang="0">
                <a:pos x="connsiteX1" y="connsiteY1"/>
              </a:cxn>
            </a:cxnLst>
            <a:rect l="l" t="t" r="r" b="b"/>
            <a:pathLst>
              <a:path w="688821" h="446182">
                <a:moveTo>
                  <a:pt x="200" y="446182"/>
                </a:moveTo>
                <a:cubicBezTo>
                  <a:pt x="-7725" y="145196"/>
                  <a:pt x="219562" y="-16979"/>
                  <a:pt x="688821" y="1409"/>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Freeform 43">
            <a:extLst>
              <a:ext uri="{FF2B5EF4-FFF2-40B4-BE49-F238E27FC236}">
                <a16:creationId xmlns:a16="http://schemas.microsoft.com/office/drawing/2014/main" id="{D4FB0CC5-2744-7142-841D-851D22281331}"/>
              </a:ext>
            </a:extLst>
          </p:cNvPr>
          <p:cNvSpPr/>
          <p:nvPr/>
        </p:nvSpPr>
        <p:spPr>
          <a:xfrm>
            <a:off x="6138741" y="1426311"/>
            <a:ext cx="149966" cy="318273"/>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0 w 430967"/>
              <a:gd name="connsiteY0" fmla="*/ 60897 h 93501"/>
              <a:gd name="connsiteX1" fmla="*/ 430967 w 430967"/>
              <a:gd name="connsiteY1" fmla="*/ 92031 h 93501"/>
              <a:gd name="connsiteX0" fmla="*/ 0 w 430967"/>
              <a:gd name="connsiteY0" fmla="*/ 0 h 75316"/>
              <a:gd name="connsiteX1" fmla="*/ 430967 w 430967"/>
              <a:gd name="connsiteY1" fmla="*/ 31134 h 75316"/>
              <a:gd name="connsiteX0" fmla="*/ 0 w 259517"/>
              <a:gd name="connsiteY0" fmla="*/ 0 h 308074"/>
              <a:gd name="connsiteX1" fmla="*/ 259517 w 259517"/>
              <a:gd name="connsiteY1" fmla="*/ 306493 h 308074"/>
              <a:gd name="connsiteX0" fmla="*/ 0 w 259663"/>
              <a:gd name="connsiteY0" fmla="*/ 0 h 306493"/>
              <a:gd name="connsiteX1" fmla="*/ 259517 w 259663"/>
              <a:gd name="connsiteY1" fmla="*/ 306493 h 306493"/>
              <a:gd name="connsiteX0" fmla="*/ 26 w 259680"/>
              <a:gd name="connsiteY0" fmla="*/ 0 h 306493"/>
              <a:gd name="connsiteX1" fmla="*/ 259543 w 259680"/>
              <a:gd name="connsiteY1" fmla="*/ 306493 h 306493"/>
              <a:gd name="connsiteX0" fmla="*/ 35 w 192193"/>
              <a:gd name="connsiteY0" fmla="*/ 0 h 311688"/>
              <a:gd name="connsiteX1" fmla="*/ 192011 w 192193"/>
              <a:gd name="connsiteY1" fmla="*/ 311688 h 311688"/>
              <a:gd name="connsiteX0" fmla="*/ 36 w 192025"/>
              <a:gd name="connsiteY0" fmla="*/ 0 h 311688"/>
              <a:gd name="connsiteX1" fmla="*/ 192012 w 192025"/>
              <a:gd name="connsiteY1" fmla="*/ 311688 h 311688"/>
              <a:gd name="connsiteX0" fmla="*/ 36 w 192025"/>
              <a:gd name="connsiteY0" fmla="*/ 0 h 311688"/>
              <a:gd name="connsiteX1" fmla="*/ 192012 w 192025"/>
              <a:gd name="connsiteY1" fmla="*/ 311688 h 311688"/>
              <a:gd name="connsiteX0" fmla="*/ 248 w 192237"/>
              <a:gd name="connsiteY0" fmla="*/ 0 h 311688"/>
              <a:gd name="connsiteX1" fmla="*/ 192224 w 192237"/>
              <a:gd name="connsiteY1" fmla="*/ 311688 h 311688"/>
              <a:gd name="connsiteX0" fmla="*/ 3509 w 195496"/>
              <a:gd name="connsiteY0" fmla="*/ 0 h 311688"/>
              <a:gd name="connsiteX1" fmla="*/ 195485 w 195496"/>
              <a:gd name="connsiteY1" fmla="*/ 311688 h 311688"/>
              <a:gd name="connsiteX0" fmla="*/ 2617 w 194605"/>
              <a:gd name="connsiteY0" fmla="*/ 0 h 311688"/>
              <a:gd name="connsiteX1" fmla="*/ 194593 w 194605"/>
              <a:gd name="connsiteY1" fmla="*/ 311688 h 311688"/>
              <a:gd name="connsiteX0" fmla="*/ 2563 w 194701"/>
              <a:gd name="connsiteY0" fmla="*/ 0 h 311688"/>
              <a:gd name="connsiteX1" fmla="*/ 194539 w 194701"/>
              <a:gd name="connsiteY1" fmla="*/ 311688 h 311688"/>
              <a:gd name="connsiteX0" fmla="*/ 2368 w 196527"/>
              <a:gd name="connsiteY0" fmla="*/ 0 h 311688"/>
              <a:gd name="connsiteX1" fmla="*/ 194344 w 196527"/>
              <a:gd name="connsiteY1" fmla="*/ 311688 h 311688"/>
              <a:gd name="connsiteX0" fmla="*/ 3088 w 135568"/>
              <a:gd name="connsiteY0" fmla="*/ 0 h 316884"/>
              <a:gd name="connsiteX1" fmla="*/ 132718 w 135568"/>
              <a:gd name="connsiteY1" fmla="*/ 316884 h 316884"/>
              <a:gd name="connsiteX0" fmla="*/ 3623 w 133253"/>
              <a:gd name="connsiteY0" fmla="*/ 0 h 316884"/>
              <a:gd name="connsiteX1" fmla="*/ 133253 w 133253"/>
              <a:gd name="connsiteY1" fmla="*/ 316884 h 316884"/>
              <a:gd name="connsiteX0" fmla="*/ 0 w 129630"/>
              <a:gd name="connsiteY0" fmla="*/ 0 h 316884"/>
              <a:gd name="connsiteX1" fmla="*/ 129630 w 129630"/>
              <a:gd name="connsiteY1" fmla="*/ 316884 h 316884"/>
              <a:gd name="connsiteX0" fmla="*/ 514 w 130144"/>
              <a:gd name="connsiteY0" fmla="*/ 0 h 316884"/>
              <a:gd name="connsiteX1" fmla="*/ 130144 w 130144"/>
              <a:gd name="connsiteY1" fmla="*/ 316884 h 316884"/>
              <a:gd name="connsiteX0" fmla="*/ 593 w 111040"/>
              <a:gd name="connsiteY0" fmla="*/ 0 h 322903"/>
              <a:gd name="connsiteX1" fmla="*/ 111040 w 111040"/>
              <a:gd name="connsiteY1" fmla="*/ 322903 h 322903"/>
              <a:gd name="connsiteX0" fmla="*/ 566 w 111070"/>
              <a:gd name="connsiteY0" fmla="*/ 0 h 322903"/>
              <a:gd name="connsiteX1" fmla="*/ 111013 w 111070"/>
              <a:gd name="connsiteY1" fmla="*/ 322903 h 322903"/>
              <a:gd name="connsiteX0" fmla="*/ 0 w 110512"/>
              <a:gd name="connsiteY0" fmla="*/ 0 h 322903"/>
              <a:gd name="connsiteX1" fmla="*/ 110447 w 110512"/>
              <a:gd name="connsiteY1" fmla="*/ 322903 h 322903"/>
              <a:gd name="connsiteX0" fmla="*/ 0 w 111009"/>
              <a:gd name="connsiteY0" fmla="*/ 0 h 322903"/>
              <a:gd name="connsiteX1" fmla="*/ 110447 w 111009"/>
              <a:gd name="connsiteY1" fmla="*/ 322903 h 322903"/>
              <a:gd name="connsiteX0" fmla="*/ 73 w 111041"/>
              <a:gd name="connsiteY0" fmla="*/ 0 h 322903"/>
              <a:gd name="connsiteX1" fmla="*/ 110520 w 111041"/>
              <a:gd name="connsiteY1" fmla="*/ 322903 h 322903"/>
              <a:gd name="connsiteX0" fmla="*/ 80 w 101242"/>
              <a:gd name="connsiteY0" fmla="*/ 0 h 319894"/>
              <a:gd name="connsiteX1" fmla="*/ 100678 w 101242"/>
              <a:gd name="connsiteY1" fmla="*/ 319894 h 319894"/>
              <a:gd name="connsiteX0" fmla="*/ 24 w 101194"/>
              <a:gd name="connsiteY0" fmla="*/ 0 h 319894"/>
              <a:gd name="connsiteX1" fmla="*/ 100622 w 101194"/>
              <a:gd name="connsiteY1" fmla="*/ 319894 h 319894"/>
              <a:gd name="connsiteX0" fmla="*/ 0 w 101186"/>
              <a:gd name="connsiteY0" fmla="*/ 0 h 319894"/>
              <a:gd name="connsiteX1" fmla="*/ 100598 w 101186"/>
              <a:gd name="connsiteY1" fmla="*/ 319894 h 319894"/>
              <a:gd name="connsiteX0" fmla="*/ 79 w 101241"/>
              <a:gd name="connsiteY0" fmla="*/ 0 h 319894"/>
              <a:gd name="connsiteX1" fmla="*/ 100677 w 101241"/>
              <a:gd name="connsiteY1" fmla="*/ 319894 h 319894"/>
              <a:gd name="connsiteX0" fmla="*/ 82 w 100820"/>
              <a:gd name="connsiteY0" fmla="*/ 0 h 319894"/>
              <a:gd name="connsiteX1" fmla="*/ 100680 w 100820"/>
              <a:gd name="connsiteY1" fmla="*/ 319894 h 319894"/>
              <a:gd name="connsiteX0" fmla="*/ 78 w 101653"/>
              <a:gd name="connsiteY0" fmla="*/ 0 h 319894"/>
              <a:gd name="connsiteX1" fmla="*/ 100676 w 101653"/>
              <a:gd name="connsiteY1" fmla="*/ 319894 h 319894"/>
              <a:gd name="connsiteX0" fmla="*/ 75 w 102433"/>
              <a:gd name="connsiteY0" fmla="*/ 0 h 319894"/>
              <a:gd name="connsiteX1" fmla="*/ 100673 w 102433"/>
              <a:gd name="connsiteY1" fmla="*/ 319894 h 319894"/>
              <a:gd name="connsiteX0" fmla="*/ 94 w 76998"/>
              <a:gd name="connsiteY0" fmla="*/ 0 h 299564"/>
              <a:gd name="connsiteX1" fmla="*/ 74815 w 76998"/>
              <a:gd name="connsiteY1" fmla="*/ 299564 h 299564"/>
            </a:gdLst>
            <a:ahLst/>
            <a:cxnLst>
              <a:cxn ang="0">
                <a:pos x="connsiteX0" y="connsiteY0"/>
              </a:cxn>
              <a:cxn ang="0">
                <a:pos x="connsiteX1" y="connsiteY1"/>
              </a:cxn>
            </a:cxnLst>
            <a:rect l="l" t="t" r="r" b="b"/>
            <a:pathLst>
              <a:path w="76998" h="299564">
                <a:moveTo>
                  <a:pt x="94" y="0"/>
                </a:moveTo>
                <a:cubicBezTo>
                  <a:pt x="-3410" y="140183"/>
                  <a:pt x="92522" y="127244"/>
                  <a:pt x="74815" y="299564"/>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xtBox 12">
            <a:extLst>
              <a:ext uri="{FF2B5EF4-FFF2-40B4-BE49-F238E27FC236}">
                <a16:creationId xmlns:a16="http://schemas.microsoft.com/office/drawing/2014/main" id="{F7DAA26D-225F-C947-BAA4-8772DA28D8D1}"/>
              </a:ext>
            </a:extLst>
          </p:cNvPr>
          <p:cNvSpPr txBox="1"/>
          <p:nvPr/>
        </p:nvSpPr>
        <p:spPr>
          <a:xfrm>
            <a:off x="3452985" y="3038161"/>
            <a:ext cx="1702710" cy="215444"/>
          </a:xfrm>
          <a:prstGeom prst="rect">
            <a:avLst/>
          </a:prstGeom>
          <a:noFill/>
        </p:spPr>
        <p:txBody>
          <a:bodyPr wrap="none" rtlCol="0">
            <a:spAutoFit/>
          </a:bodyPr>
          <a:lstStyle/>
          <a:p>
            <a:pPr algn="ctr"/>
            <a:r>
              <a:rPr lang="nb-NO" sz="800" dirty="0">
                <a:solidFill>
                  <a:schemeClr val="accent6"/>
                </a:solidFill>
              </a:rPr>
              <a:t>spesifikasjon for implementasjon</a:t>
            </a:r>
          </a:p>
        </p:txBody>
      </p:sp>
      <p:sp>
        <p:nvSpPr>
          <p:cNvPr id="47" name="TextBox 46">
            <a:extLst>
              <a:ext uri="{FF2B5EF4-FFF2-40B4-BE49-F238E27FC236}">
                <a16:creationId xmlns:a16="http://schemas.microsoft.com/office/drawing/2014/main" id="{72F761EF-610A-D642-9236-BFACD81319E6}"/>
              </a:ext>
            </a:extLst>
          </p:cNvPr>
          <p:cNvSpPr txBox="1"/>
          <p:nvPr/>
        </p:nvSpPr>
        <p:spPr>
          <a:xfrm>
            <a:off x="5380828" y="4661762"/>
            <a:ext cx="1407046" cy="215444"/>
          </a:xfrm>
          <a:prstGeom prst="rect">
            <a:avLst/>
          </a:prstGeom>
          <a:noFill/>
        </p:spPr>
        <p:txBody>
          <a:bodyPr wrap="square" rtlCol="0">
            <a:spAutoFit/>
          </a:bodyPr>
          <a:lstStyle/>
          <a:p>
            <a:pPr algn="ctr"/>
            <a:r>
              <a:rPr lang="nb-NO" sz="800" dirty="0">
                <a:solidFill>
                  <a:schemeClr val="accent6"/>
                </a:solidFill>
              </a:rPr>
              <a:t>spesifikasjon for design</a:t>
            </a:r>
          </a:p>
        </p:txBody>
      </p:sp>
      <p:grpSp>
        <p:nvGrpSpPr>
          <p:cNvPr id="34" name="Group 33">
            <a:extLst>
              <a:ext uri="{FF2B5EF4-FFF2-40B4-BE49-F238E27FC236}">
                <a16:creationId xmlns:a16="http://schemas.microsoft.com/office/drawing/2014/main" id="{2D4B8D6E-308F-3B46-BDB6-2281229525AC}"/>
              </a:ext>
            </a:extLst>
          </p:cNvPr>
          <p:cNvGrpSpPr/>
          <p:nvPr/>
        </p:nvGrpSpPr>
        <p:grpSpPr>
          <a:xfrm>
            <a:off x="7333105" y="4188866"/>
            <a:ext cx="1483725" cy="451061"/>
            <a:chOff x="7333105" y="4188866"/>
            <a:chExt cx="1483725" cy="451061"/>
          </a:xfrm>
        </p:grpSpPr>
        <p:sp>
          <p:nvSpPr>
            <p:cNvPr id="39" name="Rounded Rectangle 38">
              <a:extLst>
                <a:ext uri="{FF2B5EF4-FFF2-40B4-BE49-F238E27FC236}">
                  <a16:creationId xmlns:a16="http://schemas.microsoft.com/office/drawing/2014/main" id="{50A54B4F-68CF-834C-97D2-77D53150729C}"/>
                </a:ext>
              </a:extLst>
            </p:cNvPr>
            <p:cNvSpPr/>
            <p:nvPr/>
          </p:nvSpPr>
          <p:spPr>
            <a:xfrm>
              <a:off x="7426954" y="4279927"/>
              <a:ext cx="1389876"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Visualiser fakta</a:t>
              </a:r>
            </a:p>
          </p:txBody>
        </p:sp>
        <p:sp>
          <p:nvSpPr>
            <p:cNvPr id="50" name="Oval 49">
              <a:extLst>
                <a:ext uri="{FF2B5EF4-FFF2-40B4-BE49-F238E27FC236}">
                  <a16:creationId xmlns:a16="http://schemas.microsoft.com/office/drawing/2014/main" id="{36016DE8-62D2-3343-9891-22449003417E}"/>
                </a:ext>
              </a:extLst>
            </p:cNvPr>
            <p:cNvSpPr/>
            <p:nvPr/>
          </p:nvSpPr>
          <p:spPr>
            <a:xfrm>
              <a:off x="7333105" y="4188866"/>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9</a:t>
              </a:r>
            </a:p>
          </p:txBody>
        </p:sp>
      </p:grpSp>
      <p:grpSp>
        <p:nvGrpSpPr>
          <p:cNvPr id="16" name="Group 15">
            <a:extLst>
              <a:ext uri="{FF2B5EF4-FFF2-40B4-BE49-F238E27FC236}">
                <a16:creationId xmlns:a16="http://schemas.microsoft.com/office/drawing/2014/main" id="{E75B745F-5F74-074C-8395-B6957BAC0964}"/>
              </a:ext>
            </a:extLst>
          </p:cNvPr>
          <p:cNvGrpSpPr/>
          <p:nvPr/>
        </p:nvGrpSpPr>
        <p:grpSpPr>
          <a:xfrm>
            <a:off x="3919045" y="3622852"/>
            <a:ext cx="1326621" cy="461879"/>
            <a:chOff x="3919045" y="3622852"/>
            <a:chExt cx="1326621" cy="461879"/>
          </a:xfrm>
        </p:grpSpPr>
        <p:sp>
          <p:nvSpPr>
            <p:cNvPr id="27" name="Rounded Rectangle 26">
              <a:extLst>
                <a:ext uri="{FF2B5EF4-FFF2-40B4-BE49-F238E27FC236}">
                  <a16:creationId xmlns:a16="http://schemas.microsoft.com/office/drawing/2014/main" id="{6E37FFF2-336B-CB47-8A8E-D34C01848E14}"/>
                </a:ext>
              </a:extLst>
            </p:cNvPr>
            <p:cNvSpPr/>
            <p:nvPr/>
          </p:nvSpPr>
          <p:spPr>
            <a:xfrm>
              <a:off x="4012541" y="3724731"/>
              <a:ext cx="1233125" cy="360000"/>
            </a:xfrm>
            <a:prstGeom prst="roundRect">
              <a:avLst/>
            </a:prstGeom>
            <a:solidFill>
              <a:schemeClr val="accent6"/>
            </a:solidFill>
            <a:ln w="38100">
              <a:solidFill>
                <a:srgbClr val="C00000"/>
              </a:solid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Designforslag</a:t>
              </a:r>
            </a:p>
          </p:txBody>
        </p:sp>
        <p:sp>
          <p:nvSpPr>
            <p:cNvPr id="51" name="Oval 50">
              <a:extLst>
                <a:ext uri="{FF2B5EF4-FFF2-40B4-BE49-F238E27FC236}">
                  <a16:creationId xmlns:a16="http://schemas.microsoft.com/office/drawing/2014/main" id="{CBC49D0C-1CD5-5F4E-8977-AE299618D015}"/>
                </a:ext>
              </a:extLst>
            </p:cNvPr>
            <p:cNvSpPr/>
            <p:nvPr/>
          </p:nvSpPr>
          <p:spPr>
            <a:xfrm>
              <a:off x="3919045" y="3622852"/>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2</a:t>
              </a:r>
            </a:p>
          </p:txBody>
        </p:sp>
      </p:grpSp>
      <p:grpSp>
        <p:nvGrpSpPr>
          <p:cNvPr id="26" name="Group 25">
            <a:extLst>
              <a:ext uri="{FF2B5EF4-FFF2-40B4-BE49-F238E27FC236}">
                <a16:creationId xmlns:a16="http://schemas.microsoft.com/office/drawing/2014/main" id="{AC886815-76FF-2048-BF48-3124070C855D}"/>
              </a:ext>
            </a:extLst>
          </p:cNvPr>
          <p:cNvGrpSpPr/>
          <p:nvPr/>
        </p:nvGrpSpPr>
        <p:grpSpPr>
          <a:xfrm>
            <a:off x="5346846" y="889461"/>
            <a:ext cx="1352848" cy="455571"/>
            <a:chOff x="5346846" y="889461"/>
            <a:chExt cx="1352848" cy="455571"/>
          </a:xfrm>
        </p:grpSpPr>
        <p:sp>
          <p:nvSpPr>
            <p:cNvPr id="33" name="Rounded Rectangle 32">
              <a:extLst>
                <a:ext uri="{FF2B5EF4-FFF2-40B4-BE49-F238E27FC236}">
                  <a16:creationId xmlns:a16="http://schemas.microsoft.com/office/drawing/2014/main" id="{0302F114-3141-BE45-BB7A-54D0DDDC1949}"/>
                </a:ext>
              </a:extLst>
            </p:cNvPr>
            <p:cNvSpPr/>
            <p:nvPr/>
          </p:nvSpPr>
          <p:spPr>
            <a:xfrm>
              <a:off x="5445210" y="985032"/>
              <a:ext cx="1254484"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Finn kildedata</a:t>
              </a:r>
            </a:p>
          </p:txBody>
        </p:sp>
        <p:sp>
          <p:nvSpPr>
            <p:cNvPr id="52" name="Oval 51">
              <a:extLst>
                <a:ext uri="{FF2B5EF4-FFF2-40B4-BE49-F238E27FC236}">
                  <a16:creationId xmlns:a16="http://schemas.microsoft.com/office/drawing/2014/main" id="{9D1AA144-F01D-794D-8C55-93474B7F7F91}"/>
                </a:ext>
              </a:extLst>
            </p:cNvPr>
            <p:cNvSpPr/>
            <p:nvPr/>
          </p:nvSpPr>
          <p:spPr>
            <a:xfrm>
              <a:off x="5346846" y="889461"/>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5</a:t>
              </a:r>
            </a:p>
          </p:txBody>
        </p:sp>
      </p:grpSp>
      <p:grpSp>
        <p:nvGrpSpPr>
          <p:cNvPr id="25" name="Group 24">
            <a:extLst>
              <a:ext uri="{FF2B5EF4-FFF2-40B4-BE49-F238E27FC236}">
                <a16:creationId xmlns:a16="http://schemas.microsoft.com/office/drawing/2014/main" id="{8614F7EA-3737-844C-9EBF-FBBEA5D76991}"/>
              </a:ext>
            </a:extLst>
          </p:cNvPr>
          <p:cNvGrpSpPr/>
          <p:nvPr/>
        </p:nvGrpSpPr>
        <p:grpSpPr>
          <a:xfrm>
            <a:off x="3424286" y="2536723"/>
            <a:ext cx="1647189" cy="471910"/>
            <a:chOff x="3424286" y="2536723"/>
            <a:chExt cx="1647189" cy="471910"/>
          </a:xfrm>
        </p:grpSpPr>
        <p:sp>
          <p:nvSpPr>
            <p:cNvPr id="31" name="Rounded Rectangle 30">
              <a:extLst>
                <a:ext uri="{FF2B5EF4-FFF2-40B4-BE49-F238E27FC236}">
                  <a16:creationId xmlns:a16="http://schemas.microsoft.com/office/drawing/2014/main" id="{C7E82F1F-3694-C841-8673-EBC254CBA4FA}"/>
                </a:ext>
              </a:extLst>
            </p:cNvPr>
            <p:cNvSpPr/>
            <p:nvPr/>
          </p:nvSpPr>
          <p:spPr>
            <a:xfrm>
              <a:off x="3519949" y="2648633"/>
              <a:ext cx="1551526"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Design datamodell</a:t>
              </a:r>
            </a:p>
          </p:txBody>
        </p:sp>
        <p:sp>
          <p:nvSpPr>
            <p:cNvPr id="53" name="Oval 52">
              <a:extLst>
                <a:ext uri="{FF2B5EF4-FFF2-40B4-BE49-F238E27FC236}">
                  <a16:creationId xmlns:a16="http://schemas.microsoft.com/office/drawing/2014/main" id="{792E88A0-9247-1949-827E-E3AEBD64CA0E}"/>
                </a:ext>
              </a:extLst>
            </p:cNvPr>
            <p:cNvSpPr/>
            <p:nvPr/>
          </p:nvSpPr>
          <p:spPr>
            <a:xfrm>
              <a:off x="3424286" y="2536723"/>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4</a:t>
              </a:r>
            </a:p>
          </p:txBody>
        </p:sp>
      </p:grpSp>
      <p:grpSp>
        <p:nvGrpSpPr>
          <p:cNvPr id="28" name="Group 27">
            <a:extLst>
              <a:ext uri="{FF2B5EF4-FFF2-40B4-BE49-F238E27FC236}">
                <a16:creationId xmlns:a16="http://schemas.microsoft.com/office/drawing/2014/main" id="{85EC947B-FCE9-B646-BB2F-8AC2EE68E005}"/>
              </a:ext>
            </a:extLst>
          </p:cNvPr>
          <p:cNvGrpSpPr/>
          <p:nvPr/>
        </p:nvGrpSpPr>
        <p:grpSpPr>
          <a:xfrm>
            <a:off x="5649385" y="1719014"/>
            <a:ext cx="1864014" cy="461460"/>
            <a:chOff x="5649385" y="1719014"/>
            <a:chExt cx="1864014" cy="461460"/>
          </a:xfrm>
        </p:grpSpPr>
        <p:sp>
          <p:nvSpPr>
            <p:cNvPr id="35" name="Rounded Rectangle 34">
              <a:extLst>
                <a:ext uri="{FF2B5EF4-FFF2-40B4-BE49-F238E27FC236}">
                  <a16:creationId xmlns:a16="http://schemas.microsoft.com/office/drawing/2014/main" id="{87D0D1D8-5EB1-B443-ABD8-2C538D6144D6}"/>
                </a:ext>
              </a:extLst>
            </p:cNvPr>
            <p:cNvSpPr/>
            <p:nvPr/>
          </p:nvSpPr>
          <p:spPr>
            <a:xfrm>
              <a:off x="5744747" y="1820474"/>
              <a:ext cx="1768652"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Konsoliderer kildedata</a:t>
              </a:r>
            </a:p>
          </p:txBody>
        </p:sp>
        <p:sp>
          <p:nvSpPr>
            <p:cNvPr id="54" name="Oval 53">
              <a:extLst>
                <a:ext uri="{FF2B5EF4-FFF2-40B4-BE49-F238E27FC236}">
                  <a16:creationId xmlns:a16="http://schemas.microsoft.com/office/drawing/2014/main" id="{9611CE38-CB69-C24A-88FE-CC09EF031F6D}"/>
                </a:ext>
              </a:extLst>
            </p:cNvPr>
            <p:cNvSpPr/>
            <p:nvPr/>
          </p:nvSpPr>
          <p:spPr>
            <a:xfrm>
              <a:off x="5649385" y="1719014"/>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6</a:t>
              </a:r>
            </a:p>
          </p:txBody>
        </p:sp>
      </p:grpSp>
      <p:grpSp>
        <p:nvGrpSpPr>
          <p:cNvPr id="30" name="Group 29">
            <a:extLst>
              <a:ext uri="{FF2B5EF4-FFF2-40B4-BE49-F238E27FC236}">
                <a16:creationId xmlns:a16="http://schemas.microsoft.com/office/drawing/2014/main" id="{0491F408-FF9B-D442-9618-C720F2D49965}"/>
              </a:ext>
            </a:extLst>
          </p:cNvPr>
          <p:cNvGrpSpPr/>
          <p:nvPr/>
        </p:nvGrpSpPr>
        <p:grpSpPr>
          <a:xfrm>
            <a:off x="5912575" y="2533745"/>
            <a:ext cx="2061302" cy="474228"/>
            <a:chOff x="5912575" y="2533745"/>
            <a:chExt cx="2061302" cy="474228"/>
          </a:xfrm>
        </p:grpSpPr>
        <p:sp>
          <p:nvSpPr>
            <p:cNvPr id="48" name="Rounded Rectangle 47">
              <a:extLst>
                <a:ext uri="{FF2B5EF4-FFF2-40B4-BE49-F238E27FC236}">
                  <a16:creationId xmlns:a16="http://schemas.microsoft.com/office/drawing/2014/main" id="{32112F88-C83D-434D-B7A8-99C21CC25668}"/>
                </a:ext>
              </a:extLst>
            </p:cNvPr>
            <p:cNvSpPr/>
            <p:nvPr/>
          </p:nvSpPr>
          <p:spPr>
            <a:xfrm>
              <a:off x="6008326" y="2647973"/>
              <a:ext cx="1965551"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Implementer datamodell</a:t>
              </a:r>
            </a:p>
          </p:txBody>
        </p:sp>
        <p:sp>
          <p:nvSpPr>
            <p:cNvPr id="55" name="Oval 54">
              <a:extLst>
                <a:ext uri="{FF2B5EF4-FFF2-40B4-BE49-F238E27FC236}">
                  <a16:creationId xmlns:a16="http://schemas.microsoft.com/office/drawing/2014/main" id="{29714926-A679-E549-A5C8-716D7F88A220}"/>
                </a:ext>
              </a:extLst>
            </p:cNvPr>
            <p:cNvSpPr/>
            <p:nvPr/>
          </p:nvSpPr>
          <p:spPr>
            <a:xfrm>
              <a:off x="5912575" y="2533745"/>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7</a:t>
              </a:r>
            </a:p>
          </p:txBody>
        </p:sp>
      </p:grpSp>
      <p:grpSp>
        <p:nvGrpSpPr>
          <p:cNvPr id="10" name="Group 9">
            <a:extLst>
              <a:ext uri="{FF2B5EF4-FFF2-40B4-BE49-F238E27FC236}">
                <a16:creationId xmlns:a16="http://schemas.microsoft.com/office/drawing/2014/main" id="{6C07F24A-2305-9D48-9613-D6A0AD2BB514}"/>
              </a:ext>
            </a:extLst>
          </p:cNvPr>
          <p:cNvGrpSpPr/>
          <p:nvPr/>
        </p:nvGrpSpPr>
        <p:grpSpPr>
          <a:xfrm>
            <a:off x="3302105" y="4188785"/>
            <a:ext cx="1572998" cy="453174"/>
            <a:chOff x="3302105" y="4188785"/>
            <a:chExt cx="1572998" cy="453174"/>
          </a:xfrm>
        </p:grpSpPr>
        <p:sp>
          <p:nvSpPr>
            <p:cNvPr id="22" name="Rounded Rectangle 21">
              <a:extLst>
                <a:ext uri="{FF2B5EF4-FFF2-40B4-BE49-F238E27FC236}">
                  <a16:creationId xmlns:a16="http://schemas.microsoft.com/office/drawing/2014/main" id="{481716A0-4BD4-3E4A-80B5-6AFD6C0631E0}"/>
                </a:ext>
              </a:extLst>
            </p:cNvPr>
            <p:cNvSpPr/>
            <p:nvPr/>
          </p:nvSpPr>
          <p:spPr>
            <a:xfrm>
              <a:off x="3397627" y="4281959"/>
              <a:ext cx="1477476"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Design Workshop</a:t>
              </a:r>
            </a:p>
          </p:txBody>
        </p:sp>
        <p:sp>
          <p:nvSpPr>
            <p:cNvPr id="56" name="Oval 55">
              <a:extLst>
                <a:ext uri="{FF2B5EF4-FFF2-40B4-BE49-F238E27FC236}">
                  <a16:creationId xmlns:a16="http://schemas.microsoft.com/office/drawing/2014/main" id="{AFC95079-DFFD-684D-BA92-ED72B371AAB4}"/>
                </a:ext>
              </a:extLst>
            </p:cNvPr>
            <p:cNvSpPr/>
            <p:nvPr/>
          </p:nvSpPr>
          <p:spPr>
            <a:xfrm>
              <a:off x="3302105" y="4188785"/>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1</a:t>
              </a:r>
            </a:p>
          </p:txBody>
        </p:sp>
      </p:grpSp>
      <p:grpSp>
        <p:nvGrpSpPr>
          <p:cNvPr id="24" name="Group 23">
            <a:extLst>
              <a:ext uri="{FF2B5EF4-FFF2-40B4-BE49-F238E27FC236}">
                <a16:creationId xmlns:a16="http://schemas.microsoft.com/office/drawing/2014/main" id="{685351B8-79DB-C049-8048-EC6AFDE78D05}"/>
              </a:ext>
            </a:extLst>
          </p:cNvPr>
          <p:cNvGrpSpPr/>
          <p:nvPr/>
        </p:nvGrpSpPr>
        <p:grpSpPr>
          <a:xfrm>
            <a:off x="5267384" y="4182551"/>
            <a:ext cx="1508591" cy="461040"/>
            <a:chOff x="5267384" y="4182551"/>
            <a:chExt cx="1508591" cy="461040"/>
          </a:xfrm>
        </p:grpSpPr>
        <p:sp>
          <p:nvSpPr>
            <p:cNvPr id="29" name="Rounded Rectangle 28">
              <a:extLst>
                <a:ext uri="{FF2B5EF4-FFF2-40B4-BE49-F238E27FC236}">
                  <a16:creationId xmlns:a16="http://schemas.microsoft.com/office/drawing/2014/main" id="{C0C158F2-E189-FC44-92E7-02C75B579D6A}"/>
                </a:ext>
              </a:extLst>
            </p:cNvPr>
            <p:cNvSpPr/>
            <p:nvPr/>
          </p:nvSpPr>
          <p:spPr>
            <a:xfrm>
              <a:off x="5368929" y="4283591"/>
              <a:ext cx="1407046" cy="360000"/>
            </a:xfrm>
            <a:prstGeom prst="roundRect">
              <a:avLst/>
            </a:prstGeom>
            <a:solidFill>
              <a:schemeClr val="accent6"/>
            </a:solidFill>
            <a:ln>
              <a:noFill/>
            </a:ln>
            <a:effectLst>
              <a:outerShdw blurRad="889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nb-NO" sz="1200" dirty="0">
                  <a:solidFill>
                    <a:schemeClr val="bg1"/>
                  </a:solidFill>
                </a:rPr>
                <a:t>Godkjenn design</a:t>
              </a:r>
            </a:p>
          </p:txBody>
        </p:sp>
        <p:sp>
          <p:nvSpPr>
            <p:cNvPr id="57" name="Oval 56">
              <a:extLst>
                <a:ext uri="{FF2B5EF4-FFF2-40B4-BE49-F238E27FC236}">
                  <a16:creationId xmlns:a16="http://schemas.microsoft.com/office/drawing/2014/main" id="{4D83326B-FD56-3F45-84EC-596419049C5D}"/>
                </a:ext>
              </a:extLst>
            </p:cNvPr>
            <p:cNvSpPr/>
            <p:nvPr/>
          </p:nvSpPr>
          <p:spPr>
            <a:xfrm>
              <a:off x="5267384" y="4182551"/>
              <a:ext cx="265011" cy="265011"/>
            </a:xfrm>
            <a:prstGeom prst="ellipse">
              <a:avLst/>
            </a:prstGeom>
            <a:solidFill>
              <a:schemeClr val="accent6">
                <a:lumMod val="60000"/>
                <a:lumOff val="40000"/>
              </a:schemeClr>
            </a:solidFill>
            <a:ln>
              <a:noFill/>
            </a:ln>
            <a:effectLst>
              <a:outerShdw blurRad="88900" dist="38100" dir="112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400" b="1" dirty="0">
                  <a:solidFill>
                    <a:schemeClr val="bg1"/>
                  </a:solidFill>
                </a:rPr>
                <a:t>3</a:t>
              </a:r>
            </a:p>
          </p:txBody>
        </p:sp>
      </p:grpSp>
      <p:sp>
        <p:nvSpPr>
          <p:cNvPr id="66" name="Freeform 65">
            <a:extLst>
              <a:ext uri="{FF2B5EF4-FFF2-40B4-BE49-F238E27FC236}">
                <a16:creationId xmlns:a16="http://schemas.microsoft.com/office/drawing/2014/main" id="{87E3A108-CA97-7B4B-9996-D7A9F7EA3FDE}"/>
              </a:ext>
            </a:extLst>
          </p:cNvPr>
          <p:cNvSpPr/>
          <p:nvPr/>
        </p:nvSpPr>
        <p:spPr>
          <a:xfrm>
            <a:off x="6633651" y="2263601"/>
            <a:ext cx="149966" cy="318273"/>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0 w 430967"/>
              <a:gd name="connsiteY0" fmla="*/ 60897 h 93501"/>
              <a:gd name="connsiteX1" fmla="*/ 430967 w 430967"/>
              <a:gd name="connsiteY1" fmla="*/ 92031 h 93501"/>
              <a:gd name="connsiteX0" fmla="*/ 0 w 430967"/>
              <a:gd name="connsiteY0" fmla="*/ 0 h 75316"/>
              <a:gd name="connsiteX1" fmla="*/ 430967 w 430967"/>
              <a:gd name="connsiteY1" fmla="*/ 31134 h 75316"/>
              <a:gd name="connsiteX0" fmla="*/ 0 w 259517"/>
              <a:gd name="connsiteY0" fmla="*/ 0 h 308074"/>
              <a:gd name="connsiteX1" fmla="*/ 259517 w 259517"/>
              <a:gd name="connsiteY1" fmla="*/ 306493 h 308074"/>
              <a:gd name="connsiteX0" fmla="*/ 0 w 259663"/>
              <a:gd name="connsiteY0" fmla="*/ 0 h 306493"/>
              <a:gd name="connsiteX1" fmla="*/ 259517 w 259663"/>
              <a:gd name="connsiteY1" fmla="*/ 306493 h 306493"/>
              <a:gd name="connsiteX0" fmla="*/ 26 w 259680"/>
              <a:gd name="connsiteY0" fmla="*/ 0 h 306493"/>
              <a:gd name="connsiteX1" fmla="*/ 259543 w 259680"/>
              <a:gd name="connsiteY1" fmla="*/ 306493 h 306493"/>
              <a:gd name="connsiteX0" fmla="*/ 35 w 192193"/>
              <a:gd name="connsiteY0" fmla="*/ 0 h 311688"/>
              <a:gd name="connsiteX1" fmla="*/ 192011 w 192193"/>
              <a:gd name="connsiteY1" fmla="*/ 311688 h 311688"/>
              <a:gd name="connsiteX0" fmla="*/ 36 w 192025"/>
              <a:gd name="connsiteY0" fmla="*/ 0 h 311688"/>
              <a:gd name="connsiteX1" fmla="*/ 192012 w 192025"/>
              <a:gd name="connsiteY1" fmla="*/ 311688 h 311688"/>
              <a:gd name="connsiteX0" fmla="*/ 36 w 192025"/>
              <a:gd name="connsiteY0" fmla="*/ 0 h 311688"/>
              <a:gd name="connsiteX1" fmla="*/ 192012 w 192025"/>
              <a:gd name="connsiteY1" fmla="*/ 311688 h 311688"/>
              <a:gd name="connsiteX0" fmla="*/ 248 w 192237"/>
              <a:gd name="connsiteY0" fmla="*/ 0 h 311688"/>
              <a:gd name="connsiteX1" fmla="*/ 192224 w 192237"/>
              <a:gd name="connsiteY1" fmla="*/ 311688 h 311688"/>
              <a:gd name="connsiteX0" fmla="*/ 3509 w 195496"/>
              <a:gd name="connsiteY0" fmla="*/ 0 h 311688"/>
              <a:gd name="connsiteX1" fmla="*/ 195485 w 195496"/>
              <a:gd name="connsiteY1" fmla="*/ 311688 h 311688"/>
              <a:gd name="connsiteX0" fmla="*/ 2617 w 194605"/>
              <a:gd name="connsiteY0" fmla="*/ 0 h 311688"/>
              <a:gd name="connsiteX1" fmla="*/ 194593 w 194605"/>
              <a:gd name="connsiteY1" fmla="*/ 311688 h 311688"/>
              <a:gd name="connsiteX0" fmla="*/ 2563 w 194701"/>
              <a:gd name="connsiteY0" fmla="*/ 0 h 311688"/>
              <a:gd name="connsiteX1" fmla="*/ 194539 w 194701"/>
              <a:gd name="connsiteY1" fmla="*/ 311688 h 311688"/>
              <a:gd name="connsiteX0" fmla="*/ 2368 w 196527"/>
              <a:gd name="connsiteY0" fmla="*/ 0 h 311688"/>
              <a:gd name="connsiteX1" fmla="*/ 194344 w 196527"/>
              <a:gd name="connsiteY1" fmla="*/ 311688 h 311688"/>
              <a:gd name="connsiteX0" fmla="*/ 3088 w 135568"/>
              <a:gd name="connsiteY0" fmla="*/ 0 h 316884"/>
              <a:gd name="connsiteX1" fmla="*/ 132718 w 135568"/>
              <a:gd name="connsiteY1" fmla="*/ 316884 h 316884"/>
              <a:gd name="connsiteX0" fmla="*/ 3623 w 133253"/>
              <a:gd name="connsiteY0" fmla="*/ 0 h 316884"/>
              <a:gd name="connsiteX1" fmla="*/ 133253 w 133253"/>
              <a:gd name="connsiteY1" fmla="*/ 316884 h 316884"/>
              <a:gd name="connsiteX0" fmla="*/ 0 w 129630"/>
              <a:gd name="connsiteY0" fmla="*/ 0 h 316884"/>
              <a:gd name="connsiteX1" fmla="*/ 129630 w 129630"/>
              <a:gd name="connsiteY1" fmla="*/ 316884 h 316884"/>
              <a:gd name="connsiteX0" fmla="*/ 514 w 130144"/>
              <a:gd name="connsiteY0" fmla="*/ 0 h 316884"/>
              <a:gd name="connsiteX1" fmla="*/ 130144 w 130144"/>
              <a:gd name="connsiteY1" fmla="*/ 316884 h 316884"/>
              <a:gd name="connsiteX0" fmla="*/ 593 w 111040"/>
              <a:gd name="connsiteY0" fmla="*/ 0 h 322903"/>
              <a:gd name="connsiteX1" fmla="*/ 111040 w 111040"/>
              <a:gd name="connsiteY1" fmla="*/ 322903 h 322903"/>
              <a:gd name="connsiteX0" fmla="*/ 566 w 111070"/>
              <a:gd name="connsiteY0" fmla="*/ 0 h 322903"/>
              <a:gd name="connsiteX1" fmla="*/ 111013 w 111070"/>
              <a:gd name="connsiteY1" fmla="*/ 322903 h 322903"/>
              <a:gd name="connsiteX0" fmla="*/ 0 w 110512"/>
              <a:gd name="connsiteY0" fmla="*/ 0 h 322903"/>
              <a:gd name="connsiteX1" fmla="*/ 110447 w 110512"/>
              <a:gd name="connsiteY1" fmla="*/ 322903 h 322903"/>
              <a:gd name="connsiteX0" fmla="*/ 0 w 111009"/>
              <a:gd name="connsiteY0" fmla="*/ 0 h 322903"/>
              <a:gd name="connsiteX1" fmla="*/ 110447 w 111009"/>
              <a:gd name="connsiteY1" fmla="*/ 322903 h 322903"/>
              <a:gd name="connsiteX0" fmla="*/ 73 w 111041"/>
              <a:gd name="connsiteY0" fmla="*/ 0 h 322903"/>
              <a:gd name="connsiteX1" fmla="*/ 110520 w 111041"/>
              <a:gd name="connsiteY1" fmla="*/ 322903 h 322903"/>
              <a:gd name="connsiteX0" fmla="*/ 80 w 101242"/>
              <a:gd name="connsiteY0" fmla="*/ 0 h 319894"/>
              <a:gd name="connsiteX1" fmla="*/ 100678 w 101242"/>
              <a:gd name="connsiteY1" fmla="*/ 319894 h 319894"/>
              <a:gd name="connsiteX0" fmla="*/ 24 w 101194"/>
              <a:gd name="connsiteY0" fmla="*/ 0 h 319894"/>
              <a:gd name="connsiteX1" fmla="*/ 100622 w 101194"/>
              <a:gd name="connsiteY1" fmla="*/ 319894 h 319894"/>
              <a:gd name="connsiteX0" fmla="*/ 0 w 101186"/>
              <a:gd name="connsiteY0" fmla="*/ 0 h 319894"/>
              <a:gd name="connsiteX1" fmla="*/ 100598 w 101186"/>
              <a:gd name="connsiteY1" fmla="*/ 319894 h 319894"/>
              <a:gd name="connsiteX0" fmla="*/ 79 w 101241"/>
              <a:gd name="connsiteY0" fmla="*/ 0 h 319894"/>
              <a:gd name="connsiteX1" fmla="*/ 100677 w 101241"/>
              <a:gd name="connsiteY1" fmla="*/ 319894 h 319894"/>
              <a:gd name="connsiteX0" fmla="*/ 82 w 100820"/>
              <a:gd name="connsiteY0" fmla="*/ 0 h 319894"/>
              <a:gd name="connsiteX1" fmla="*/ 100680 w 100820"/>
              <a:gd name="connsiteY1" fmla="*/ 319894 h 319894"/>
              <a:gd name="connsiteX0" fmla="*/ 78 w 101653"/>
              <a:gd name="connsiteY0" fmla="*/ 0 h 319894"/>
              <a:gd name="connsiteX1" fmla="*/ 100676 w 101653"/>
              <a:gd name="connsiteY1" fmla="*/ 319894 h 319894"/>
              <a:gd name="connsiteX0" fmla="*/ 75 w 102433"/>
              <a:gd name="connsiteY0" fmla="*/ 0 h 319894"/>
              <a:gd name="connsiteX1" fmla="*/ 100673 w 102433"/>
              <a:gd name="connsiteY1" fmla="*/ 319894 h 319894"/>
              <a:gd name="connsiteX0" fmla="*/ 94 w 76998"/>
              <a:gd name="connsiteY0" fmla="*/ 0 h 299564"/>
              <a:gd name="connsiteX1" fmla="*/ 74815 w 76998"/>
              <a:gd name="connsiteY1" fmla="*/ 299564 h 299564"/>
            </a:gdLst>
            <a:ahLst/>
            <a:cxnLst>
              <a:cxn ang="0">
                <a:pos x="connsiteX0" y="connsiteY0"/>
              </a:cxn>
              <a:cxn ang="0">
                <a:pos x="connsiteX1" y="connsiteY1"/>
              </a:cxn>
            </a:cxnLst>
            <a:rect l="l" t="t" r="r" b="b"/>
            <a:pathLst>
              <a:path w="76998" h="299564">
                <a:moveTo>
                  <a:pt x="94" y="0"/>
                </a:moveTo>
                <a:cubicBezTo>
                  <a:pt x="-3410" y="140183"/>
                  <a:pt x="92522" y="127244"/>
                  <a:pt x="74815" y="299564"/>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7" name="Freeform 66">
            <a:extLst>
              <a:ext uri="{FF2B5EF4-FFF2-40B4-BE49-F238E27FC236}">
                <a16:creationId xmlns:a16="http://schemas.microsoft.com/office/drawing/2014/main" id="{0F7CB4E5-73D1-5C4B-9B7C-87D0C45CE184}"/>
              </a:ext>
            </a:extLst>
          </p:cNvPr>
          <p:cNvSpPr/>
          <p:nvPr/>
        </p:nvSpPr>
        <p:spPr>
          <a:xfrm>
            <a:off x="7253897" y="3067153"/>
            <a:ext cx="149966" cy="318273"/>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0 w 430967"/>
              <a:gd name="connsiteY0" fmla="*/ 60897 h 93501"/>
              <a:gd name="connsiteX1" fmla="*/ 430967 w 430967"/>
              <a:gd name="connsiteY1" fmla="*/ 92031 h 93501"/>
              <a:gd name="connsiteX0" fmla="*/ 0 w 430967"/>
              <a:gd name="connsiteY0" fmla="*/ 0 h 75316"/>
              <a:gd name="connsiteX1" fmla="*/ 430967 w 430967"/>
              <a:gd name="connsiteY1" fmla="*/ 31134 h 75316"/>
              <a:gd name="connsiteX0" fmla="*/ 0 w 259517"/>
              <a:gd name="connsiteY0" fmla="*/ 0 h 308074"/>
              <a:gd name="connsiteX1" fmla="*/ 259517 w 259517"/>
              <a:gd name="connsiteY1" fmla="*/ 306493 h 308074"/>
              <a:gd name="connsiteX0" fmla="*/ 0 w 259663"/>
              <a:gd name="connsiteY0" fmla="*/ 0 h 306493"/>
              <a:gd name="connsiteX1" fmla="*/ 259517 w 259663"/>
              <a:gd name="connsiteY1" fmla="*/ 306493 h 306493"/>
              <a:gd name="connsiteX0" fmla="*/ 26 w 259680"/>
              <a:gd name="connsiteY0" fmla="*/ 0 h 306493"/>
              <a:gd name="connsiteX1" fmla="*/ 259543 w 259680"/>
              <a:gd name="connsiteY1" fmla="*/ 306493 h 306493"/>
              <a:gd name="connsiteX0" fmla="*/ 35 w 192193"/>
              <a:gd name="connsiteY0" fmla="*/ 0 h 311688"/>
              <a:gd name="connsiteX1" fmla="*/ 192011 w 192193"/>
              <a:gd name="connsiteY1" fmla="*/ 311688 h 311688"/>
              <a:gd name="connsiteX0" fmla="*/ 36 w 192025"/>
              <a:gd name="connsiteY0" fmla="*/ 0 h 311688"/>
              <a:gd name="connsiteX1" fmla="*/ 192012 w 192025"/>
              <a:gd name="connsiteY1" fmla="*/ 311688 h 311688"/>
              <a:gd name="connsiteX0" fmla="*/ 36 w 192025"/>
              <a:gd name="connsiteY0" fmla="*/ 0 h 311688"/>
              <a:gd name="connsiteX1" fmla="*/ 192012 w 192025"/>
              <a:gd name="connsiteY1" fmla="*/ 311688 h 311688"/>
              <a:gd name="connsiteX0" fmla="*/ 248 w 192237"/>
              <a:gd name="connsiteY0" fmla="*/ 0 h 311688"/>
              <a:gd name="connsiteX1" fmla="*/ 192224 w 192237"/>
              <a:gd name="connsiteY1" fmla="*/ 311688 h 311688"/>
              <a:gd name="connsiteX0" fmla="*/ 3509 w 195496"/>
              <a:gd name="connsiteY0" fmla="*/ 0 h 311688"/>
              <a:gd name="connsiteX1" fmla="*/ 195485 w 195496"/>
              <a:gd name="connsiteY1" fmla="*/ 311688 h 311688"/>
              <a:gd name="connsiteX0" fmla="*/ 2617 w 194605"/>
              <a:gd name="connsiteY0" fmla="*/ 0 h 311688"/>
              <a:gd name="connsiteX1" fmla="*/ 194593 w 194605"/>
              <a:gd name="connsiteY1" fmla="*/ 311688 h 311688"/>
              <a:gd name="connsiteX0" fmla="*/ 2563 w 194701"/>
              <a:gd name="connsiteY0" fmla="*/ 0 h 311688"/>
              <a:gd name="connsiteX1" fmla="*/ 194539 w 194701"/>
              <a:gd name="connsiteY1" fmla="*/ 311688 h 311688"/>
              <a:gd name="connsiteX0" fmla="*/ 2368 w 196527"/>
              <a:gd name="connsiteY0" fmla="*/ 0 h 311688"/>
              <a:gd name="connsiteX1" fmla="*/ 194344 w 196527"/>
              <a:gd name="connsiteY1" fmla="*/ 311688 h 311688"/>
              <a:gd name="connsiteX0" fmla="*/ 3088 w 135568"/>
              <a:gd name="connsiteY0" fmla="*/ 0 h 316884"/>
              <a:gd name="connsiteX1" fmla="*/ 132718 w 135568"/>
              <a:gd name="connsiteY1" fmla="*/ 316884 h 316884"/>
              <a:gd name="connsiteX0" fmla="*/ 3623 w 133253"/>
              <a:gd name="connsiteY0" fmla="*/ 0 h 316884"/>
              <a:gd name="connsiteX1" fmla="*/ 133253 w 133253"/>
              <a:gd name="connsiteY1" fmla="*/ 316884 h 316884"/>
              <a:gd name="connsiteX0" fmla="*/ 0 w 129630"/>
              <a:gd name="connsiteY0" fmla="*/ 0 h 316884"/>
              <a:gd name="connsiteX1" fmla="*/ 129630 w 129630"/>
              <a:gd name="connsiteY1" fmla="*/ 316884 h 316884"/>
              <a:gd name="connsiteX0" fmla="*/ 514 w 130144"/>
              <a:gd name="connsiteY0" fmla="*/ 0 h 316884"/>
              <a:gd name="connsiteX1" fmla="*/ 130144 w 130144"/>
              <a:gd name="connsiteY1" fmla="*/ 316884 h 316884"/>
              <a:gd name="connsiteX0" fmla="*/ 593 w 111040"/>
              <a:gd name="connsiteY0" fmla="*/ 0 h 322903"/>
              <a:gd name="connsiteX1" fmla="*/ 111040 w 111040"/>
              <a:gd name="connsiteY1" fmla="*/ 322903 h 322903"/>
              <a:gd name="connsiteX0" fmla="*/ 566 w 111070"/>
              <a:gd name="connsiteY0" fmla="*/ 0 h 322903"/>
              <a:gd name="connsiteX1" fmla="*/ 111013 w 111070"/>
              <a:gd name="connsiteY1" fmla="*/ 322903 h 322903"/>
              <a:gd name="connsiteX0" fmla="*/ 0 w 110512"/>
              <a:gd name="connsiteY0" fmla="*/ 0 h 322903"/>
              <a:gd name="connsiteX1" fmla="*/ 110447 w 110512"/>
              <a:gd name="connsiteY1" fmla="*/ 322903 h 322903"/>
              <a:gd name="connsiteX0" fmla="*/ 0 w 111009"/>
              <a:gd name="connsiteY0" fmla="*/ 0 h 322903"/>
              <a:gd name="connsiteX1" fmla="*/ 110447 w 111009"/>
              <a:gd name="connsiteY1" fmla="*/ 322903 h 322903"/>
              <a:gd name="connsiteX0" fmla="*/ 73 w 111041"/>
              <a:gd name="connsiteY0" fmla="*/ 0 h 322903"/>
              <a:gd name="connsiteX1" fmla="*/ 110520 w 111041"/>
              <a:gd name="connsiteY1" fmla="*/ 322903 h 322903"/>
              <a:gd name="connsiteX0" fmla="*/ 80 w 101242"/>
              <a:gd name="connsiteY0" fmla="*/ 0 h 319894"/>
              <a:gd name="connsiteX1" fmla="*/ 100678 w 101242"/>
              <a:gd name="connsiteY1" fmla="*/ 319894 h 319894"/>
              <a:gd name="connsiteX0" fmla="*/ 24 w 101194"/>
              <a:gd name="connsiteY0" fmla="*/ 0 h 319894"/>
              <a:gd name="connsiteX1" fmla="*/ 100622 w 101194"/>
              <a:gd name="connsiteY1" fmla="*/ 319894 h 319894"/>
              <a:gd name="connsiteX0" fmla="*/ 0 w 101186"/>
              <a:gd name="connsiteY0" fmla="*/ 0 h 319894"/>
              <a:gd name="connsiteX1" fmla="*/ 100598 w 101186"/>
              <a:gd name="connsiteY1" fmla="*/ 319894 h 319894"/>
              <a:gd name="connsiteX0" fmla="*/ 79 w 101241"/>
              <a:gd name="connsiteY0" fmla="*/ 0 h 319894"/>
              <a:gd name="connsiteX1" fmla="*/ 100677 w 101241"/>
              <a:gd name="connsiteY1" fmla="*/ 319894 h 319894"/>
              <a:gd name="connsiteX0" fmla="*/ 82 w 100820"/>
              <a:gd name="connsiteY0" fmla="*/ 0 h 319894"/>
              <a:gd name="connsiteX1" fmla="*/ 100680 w 100820"/>
              <a:gd name="connsiteY1" fmla="*/ 319894 h 319894"/>
              <a:gd name="connsiteX0" fmla="*/ 78 w 101653"/>
              <a:gd name="connsiteY0" fmla="*/ 0 h 319894"/>
              <a:gd name="connsiteX1" fmla="*/ 100676 w 101653"/>
              <a:gd name="connsiteY1" fmla="*/ 319894 h 319894"/>
              <a:gd name="connsiteX0" fmla="*/ 75 w 102433"/>
              <a:gd name="connsiteY0" fmla="*/ 0 h 319894"/>
              <a:gd name="connsiteX1" fmla="*/ 100673 w 102433"/>
              <a:gd name="connsiteY1" fmla="*/ 319894 h 319894"/>
              <a:gd name="connsiteX0" fmla="*/ 94 w 76998"/>
              <a:gd name="connsiteY0" fmla="*/ 0 h 299564"/>
              <a:gd name="connsiteX1" fmla="*/ 74815 w 76998"/>
              <a:gd name="connsiteY1" fmla="*/ 299564 h 299564"/>
            </a:gdLst>
            <a:ahLst/>
            <a:cxnLst>
              <a:cxn ang="0">
                <a:pos x="connsiteX0" y="connsiteY0"/>
              </a:cxn>
              <a:cxn ang="0">
                <a:pos x="connsiteX1" y="connsiteY1"/>
              </a:cxn>
            </a:cxnLst>
            <a:rect l="l" t="t" r="r" b="b"/>
            <a:pathLst>
              <a:path w="76998" h="299564">
                <a:moveTo>
                  <a:pt x="94" y="0"/>
                </a:moveTo>
                <a:cubicBezTo>
                  <a:pt x="-3410" y="140183"/>
                  <a:pt x="92522" y="127244"/>
                  <a:pt x="74815" y="299564"/>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8" name="Freeform 67">
            <a:extLst>
              <a:ext uri="{FF2B5EF4-FFF2-40B4-BE49-F238E27FC236}">
                <a16:creationId xmlns:a16="http://schemas.microsoft.com/office/drawing/2014/main" id="{DD3C5308-5611-F84B-83C2-00F5BF61D176}"/>
              </a:ext>
            </a:extLst>
          </p:cNvPr>
          <p:cNvSpPr/>
          <p:nvPr/>
        </p:nvSpPr>
        <p:spPr>
          <a:xfrm>
            <a:off x="7766749" y="3895018"/>
            <a:ext cx="149966" cy="318273"/>
          </a:xfrm>
          <a:custGeom>
            <a:avLst/>
            <a:gdLst>
              <a:gd name="connsiteX0" fmla="*/ 0 w 453081"/>
              <a:gd name="connsiteY0" fmla="*/ 238897 h 238897"/>
              <a:gd name="connsiteX1" fmla="*/ 453081 w 453081"/>
              <a:gd name="connsiteY1" fmla="*/ 0 h 238897"/>
              <a:gd name="connsiteX0" fmla="*/ 0 w 453081"/>
              <a:gd name="connsiteY0" fmla="*/ 238897 h 238897"/>
              <a:gd name="connsiteX1" fmla="*/ 453081 w 453081"/>
              <a:gd name="connsiteY1" fmla="*/ 0 h 238897"/>
              <a:gd name="connsiteX0" fmla="*/ 0 w 441358"/>
              <a:gd name="connsiteY0" fmla="*/ 285789 h 285789"/>
              <a:gd name="connsiteX1" fmla="*/ 441358 w 441358"/>
              <a:gd name="connsiteY1" fmla="*/ 0 h 285789"/>
              <a:gd name="connsiteX0" fmla="*/ 0 w 441358"/>
              <a:gd name="connsiteY0" fmla="*/ 285789 h 285789"/>
              <a:gd name="connsiteX1" fmla="*/ 441358 w 441358"/>
              <a:gd name="connsiteY1" fmla="*/ 0 h 285789"/>
              <a:gd name="connsiteX0" fmla="*/ 0 w 430967"/>
              <a:gd name="connsiteY0" fmla="*/ 60897 h 93501"/>
              <a:gd name="connsiteX1" fmla="*/ 430967 w 430967"/>
              <a:gd name="connsiteY1" fmla="*/ 92031 h 93501"/>
              <a:gd name="connsiteX0" fmla="*/ 0 w 430967"/>
              <a:gd name="connsiteY0" fmla="*/ 0 h 75316"/>
              <a:gd name="connsiteX1" fmla="*/ 430967 w 430967"/>
              <a:gd name="connsiteY1" fmla="*/ 31134 h 75316"/>
              <a:gd name="connsiteX0" fmla="*/ 0 w 259517"/>
              <a:gd name="connsiteY0" fmla="*/ 0 h 308074"/>
              <a:gd name="connsiteX1" fmla="*/ 259517 w 259517"/>
              <a:gd name="connsiteY1" fmla="*/ 306493 h 308074"/>
              <a:gd name="connsiteX0" fmla="*/ 0 w 259663"/>
              <a:gd name="connsiteY0" fmla="*/ 0 h 306493"/>
              <a:gd name="connsiteX1" fmla="*/ 259517 w 259663"/>
              <a:gd name="connsiteY1" fmla="*/ 306493 h 306493"/>
              <a:gd name="connsiteX0" fmla="*/ 26 w 259680"/>
              <a:gd name="connsiteY0" fmla="*/ 0 h 306493"/>
              <a:gd name="connsiteX1" fmla="*/ 259543 w 259680"/>
              <a:gd name="connsiteY1" fmla="*/ 306493 h 306493"/>
              <a:gd name="connsiteX0" fmla="*/ 35 w 192193"/>
              <a:gd name="connsiteY0" fmla="*/ 0 h 311688"/>
              <a:gd name="connsiteX1" fmla="*/ 192011 w 192193"/>
              <a:gd name="connsiteY1" fmla="*/ 311688 h 311688"/>
              <a:gd name="connsiteX0" fmla="*/ 36 w 192025"/>
              <a:gd name="connsiteY0" fmla="*/ 0 h 311688"/>
              <a:gd name="connsiteX1" fmla="*/ 192012 w 192025"/>
              <a:gd name="connsiteY1" fmla="*/ 311688 h 311688"/>
              <a:gd name="connsiteX0" fmla="*/ 36 w 192025"/>
              <a:gd name="connsiteY0" fmla="*/ 0 h 311688"/>
              <a:gd name="connsiteX1" fmla="*/ 192012 w 192025"/>
              <a:gd name="connsiteY1" fmla="*/ 311688 h 311688"/>
              <a:gd name="connsiteX0" fmla="*/ 248 w 192237"/>
              <a:gd name="connsiteY0" fmla="*/ 0 h 311688"/>
              <a:gd name="connsiteX1" fmla="*/ 192224 w 192237"/>
              <a:gd name="connsiteY1" fmla="*/ 311688 h 311688"/>
              <a:gd name="connsiteX0" fmla="*/ 3509 w 195496"/>
              <a:gd name="connsiteY0" fmla="*/ 0 h 311688"/>
              <a:gd name="connsiteX1" fmla="*/ 195485 w 195496"/>
              <a:gd name="connsiteY1" fmla="*/ 311688 h 311688"/>
              <a:gd name="connsiteX0" fmla="*/ 2617 w 194605"/>
              <a:gd name="connsiteY0" fmla="*/ 0 h 311688"/>
              <a:gd name="connsiteX1" fmla="*/ 194593 w 194605"/>
              <a:gd name="connsiteY1" fmla="*/ 311688 h 311688"/>
              <a:gd name="connsiteX0" fmla="*/ 2563 w 194701"/>
              <a:gd name="connsiteY0" fmla="*/ 0 h 311688"/>
              <a:gd name="connsiteX1" fmla="*/ 194539 w 194701"/>
              <a:gd name="connsiteY1" fmla="*/ 311688 h 311688"/>
              <a:gd name="connsiteX0" fmla="*/ 2368 w 196527"/>
              <a:gd name="connsiteY0" fmla="*/ 0 h 311688"/>
              <a:gd name="connsiteX1" fmla="*/ 194344 w 196527"/>
              <a:gd name="connsiteY1" fmla="*/ 311688 h 311688"/>
              <a:gd name="connsiteX0" fmla="*/ 3088 w 135568"/>
              <a:gd name="connsiteY0" fmla="*/ 0 h 316884"/>
              <a:gd name="connsiteX1" fmla="*/ 132718 w 135568"/>
              <a:gd name="connsiteY1" fmla="*/ 316884 h 316884"/>
              <a:gd name="connsiteX0" fmla="*/ 3623 w 133253"/>
              <a:gd name="connsiteY0" fmla="*/ 0 h 316884"/>
              <a:gd name="connsiteX1" fmla="*/ 133253 w 133253"/>
              <a:gd name="connsiteY1" fmla="*/ 316884 h 316884"/>
              <a:gd name="connsiteX0" fmla="*/ 0 w 129630"/>
              <a:gd name="connsiteY0" fmla="*/ 0 h 316884"/>
              <a:gd name="connsiteX1" fmla="*/ 129630 w 129630"/>
              <a:gd name="connsiteY1" fmla="*/ 316884 h 316884"/>
              <a:gd name="connsiteX0" fmla="*/ 514 w 130144"/>
              <a:gd name="connsiteY0" fmla="*/ 0 h 316884"/>
              <a:gd name="connsiteX1" fmla="*/ 130144 w 130144"/>
              <a:gd name="connsiteY1" fmla="*/ 316884 h 316884"/>
              <a:gd name="connsiteX0" fmla="*/ 593 w 111040"/>
              <a:gd name="connsiteY0" fmla="*/ 0 h 322903"/>
              <a:gd name="connsiteX1" fmla="*/ 111040 w 111040"/>
              <a:gd name="connsiteY1" fmla="*/ 322903 h 322903"/>
              <a:gd name="connsiteX0" fmla="*/ 566 w 111070"/>
              <a:gd name="connsiteY0" fmla="*/ 0 h 322903"/>
              <a:gd name="connsiteX1" fmla="*/ 111013 w 111070"/>
              <a:gd name="connsiteY1" fmla="*/ 322903 h 322903"/>
              <a:gd name="connsiteX0" fmla="*/ 0 w 110512"/>
              <a:gd name="connsiteY0" fmla="*/ 0 h 322903"/>
              <a:gd name="connsiteX1" fmla="*/ 110447 w 110512"/>
              <a:gd name="connsiteY1" fmla="*/ 322903 h 322903"/>
              <a:gd name="connsiteX0" fmla="*/ 0 w 111009"/>
              <a:gd name="connsiteY0" fmla="*/ 0 h 322903"/>
              <a:gd name="connsiteX1" fmla="*/ 110447 w 111009"/>
              <a:gd name="connsiteY1" fmla="*/ 322903 h 322903"/>
              <a:gd name="connsiteX0" fmla="*/ 73 w 111041"/>
              <a:gd name="connsiteY0" fmla="*/ 0 h 322903"/>
              <a:gd name="connsiteX1" fmla="*/ 110520 w 111041"/>
              <a:gd name="connsiteY1" fmla="*/ 322903 h 322903"/>
              <a:gd name="connsiteX0" fmla="*/ 80 w 101242"/>
              <a:gd name="connsiteY0" fmla="*/ 0 h 319894"/>
              <a:gd name="connsiteX1" fmla="*/ 100678 w 101242"/>
              <a:gd name="connsiteY1" fmla="*/ 319894 h 319894"/>
              <a:gd name="connsiteX0" fmla="*/ 24 w 101194"/>
              <a:gd name="connsiteY0" fmla="*/ 0 h 319894"/>
              <a:gd name="connsiteX1" fmla="*/ 100622 w 101194"/>
              <a:gd name="connsiteY1" fmla="*/ 319894 h 319894"/>
              <a:gd name="connsiteX0" fmla="*/ 0 w 101186"/>
              <a:gd name="connsiteY0" fmla="*/ 0 h 319894"/>
              <a:gd name="connsiteX1" fmla="*/ 100598 w 101186"/>
              <a:gd name="connsiteY1" fmla="*/ 319894 h 319894"/>
              <a:gd name="connsiteX0" fmla="*/ 79 w 101241"/>
              <a:gd name="connsiteY0" fmla="*/ 0 h 319894"/>
              <a:gd name="connsiteX1" fmla="*/ 100677 w 101241"/>
              <a:gd name="connsiteY1" fmla="*/ 319894 h 319894"/>
              <a:gd name="connsiteX0" fmla="*/ 82 w 100820"/>
              <a:gd name="connsiteY0" fmla="*/ 0 h 319894"/>
              <a:gd name="connsiteX1" fmla="*/ 100680 w 100820"/>
              <a:gd name="connsiteY1" fmla="*/ 319894 h 319894"/>
              <a:gd name="connsiteX0" fmla="*/ 78 w 101653"/>
              <a:gd name="connsiteY0" fmla="*/ 0 h 319894"/>
              <a:gd name="connsiteX1" fmla="*/ 100676 w 101653"/>
              <a:gd name="connsiteY1" fmla="*/ 319894 h 319894"/>
              <a:gd name="connsiteX0" fmla="*/ 75 w 102433"/>
              <a:gd name="connsiteY0" fmla="*/ 0 h 319894"/>
              <a:gd name="connsiteX1" fmla="*/ 100673 w 102433"/>
              <a:gd name="connsiteY1" fmla="*/ 319894 h 319894"/>
              <a:gd name="connsiteX0" fmla="*/ 94 w 76998"/>
              <a:gd name="connsiteY0" fmla="*/ 0 h 299564"/>
              <a:gd name="connsiteX1" fmla="*/ 74815 w 76998"/>
              <a:gd name="connsiteY1" fmla="*/ 299564 h 299564"/>
            </a:gdLst>
            <a:ahLst/>
            <a:cxnLst>
              <a:cxn ang="0">
                <a:pos x="connsiteX0" y="connsiteY0"/>
              </a:cxn>
              <a:cxn ang="0">
                <a:pos x="connsiteX1" y="connsiteY1"/>
              </a:cxn>
            </a:cxnLst>
            <a:rect l="l" t="t" r="r" b="b"/>
            <a:pathLst>
              <a:path w="76998" h="299564">
                <a:moveTo>
                  <a:pt x="94" y="0"/>
                </a:moveTo>
                <a:cubicBezTo>
                  <a:pt x="-3410" y="140183"/>
                  <a:pt x="92522" y="127244"/>
                  <a:pt x="74815" y="299564"/>
                </a:cubicBezTo>
              </a:path>
            </a:pathLst>
          </a:custGeom>
          <a:noFill/>
          <a:ln w="38100">
            <a:solidFill>
              <a:schemeClr val="accent6">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TextBox 70">
            <a:extLst>
              <a:ext uri="{FF2B5EF4-FFF2-40B4-BE49-F238E27FC236}">
                <a16:creationId xmlns:a16="http://schemas.microsoft.com/office/drawing/2014/main" id="{7D7BC9E8-D5DF-AB4D-9BD8-A16CF24FD4E8}"/>
              </a:ext>
            </a:extLst>
          </p:cNvPr>
          <p:cNvSpPr txBox="1"/>
          <p:nvPr/>
        </p:nvSpPr>
        <p:spPr>
          <a:xfrm>
            <a:off x="1" y="2585709"/>
            <a:ext cx="926958" cy="215444"/>
          </a:xfrm>
          <a:prstGeom prst="rect">
            <a:avLst/>
          </a:prstGeom>
          <a:noFill/>
        </p:spPr>
        <p:txBody>
          <a:bodyPr wrap="square" rtlCol="0">
            <a:spAutoFit/>
          </a:bodyPr>
          <a:lstStyle/>
          <a:p>
            <a:pPr algn="ctr"/>
            <a:r>
              <a:rPr lang="nb-NO" sz="800" dirty="0">
                <a:solidFill>
                  <a:schemeClr val="accent1">
                    <a:lumMod val="60000"/>
                    <a:lumOff val="40000"/>
                  </a:schemeClr>
                </a:solidFill>
              </a:rPr>
              <a:t>IT</a:t>
            </a:r>
          </a:p>
        </p:txBody>
      </p:sp>
      <p:sp>
        <p:nvSpPr>
          <p:cNvPr id="72" name="TextBox 71">
            <a:extLst>
              <a:ext uri="{FF2B5EF4-FFF2-40B4-BE49-F238E27FC236}">
                <a16:creationId xmlns:a16="http://schemas.microsoft.com/office/drawing/2014/main" id="{9324C717-89D9-154E-9FDC-4AC0F7967EFB}"/>
              </a:ext>
            </a:extLst>
          </p:cNvPr>
          <p:cNvSpPr txBox="1"/>
          <p:nvPr/>
        </p:nvSpPr>
        <p:spPr>
          <a:xfrm>
            <a:off x="1" y="2838311"/>
            <a:ext cx="926958" cy="215444"/>
          </a:xfrm>
          <a:prstGeom prst="rect">
            <a:avLst/>
          </a:prstGeom>
          <a:noFill/>
        </p:spPr>
        <p:txBody>
          <a:bodyPr wrap="square" rtlCol="0">
            <a:spAutoFit/>
          </a:bodyPr>
          <a:lstStyle/>
          <a:p>
            <a:pPr algn="ctr"/>
            <a:r>
              <a:rPr lang="nb-NO" sz="800" dirty="0">
                <a:solidFill>
                  <a:schemeClr val="accent1">
                    <a:lumMod val="60000"/>
                    <a:lumOff val="40000"/>
                  </a:schemeClr>
                </a:solidFill>
              </a:rPr>
              <a:t>forretning</a:t>
            </a:r>
          </a:p>
        </p:txBody>
      </p:sp>
      <p:sp>
        <p:nvSpPr>
          <p:cNvPr id="73" name="Rounded Rectangular Callout 72">
            <a:extLst>
              <a:ext uri="{FF2B5EF4-FFF2-40B4-BE49-F238E27FC236}">
                <a16:creationId xmlns:a16="http://schemas.microsoft.com/office/drawing/2014/main" id="{0943CF8F-77B8-F944-93F9-025A23A0477C}"/>
              </a:ext>
            </a:extLst>
          </p:cNvPr>
          <p:cNvSpPr/>
          <p:nvPr/>
        </p:nvSpPr>
        <p:spPr>
          <a:xfrm>
            <a:off x="3023160" y="2987415"/>
            <a:ext cx="1551526" cy="388320"/>
          </a:xfrm>
          <a:prstGeom prst="wedgeRoundRectCallout">
            <a:avLst>
              <a:gd name="adj1" fmla="val 33926"/>
              <a:gd name="adj2" fmla="val 123397"/>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t>dagens tema</a:t>
            </a:r>
          </a:p>
        </p:txBody>
      </p:sp>
    </p:spTree>
    <p:extLst>
      <p:ext uri="{BB962C8B-B14F-4D97-AF65-F5344CB8AC3E}">
        <p14:creationId xmlns:p14="http://schemas.microsoft.com/office/powerpoint/2010/main" val="383303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E3077-DB4F-BF48-82FD-1BC120F7D984}"/>
              </a:ext>
            </a:extLst>
          </p:cNvPr>
          <p:cNvSpPr>
            <a:spLocks noGrp="1"/>
          </p:cNvSpPr>
          <p:nvPr>
            <p:ph type="ctrTitle"/>
          </p:nvPr>
        </p:nvSpPr>
        <p:spPr>
          <a:xfrm>
            <a:off x="5040903" y="1437547"/>
            <a:ext cx="3256199" cy="923330"/>
          </a:xfrm>
        </p:spPr>
        <p:txBody>
          <a:bodyPr/>
          <a:lstStyle/>
          <a:p>
            <a:r>
              <a:rPr lang="nb-NO" dirty="0"/>
              <a:t>Resultat fra</a:t>
            </a:r>
            <a:br>
              <a:rPr lang="nb-NO" dirty="0"/>
            </a:br>
            <a:r>
              <a:rPr lang="nb-NO" dirty="0"/>
              <a:t>Design Workshop</a:t>
            </a:r>
          </a:p>
        </p:txBody>
      </p:sp>
      <p:sp>
        <p:nvSpPr>
          <p:cNvPr id="4" name="Text Placeholder 3">
            <a:extLst>
              <a:ext uri="{FF2B5EF4-FFF2-40B4-BE49-F238E27FC236}">
                <a16:creationId xmlns:a16="http://schemas.microsoft.com/office/drawing/2014/main" id="{579CAE3C-73AB-944C-9533-B2E765E0593F}"/>
              </a:ext>
            </a:extLst>
          </p:cNvPr>
          <p:cNvSpPr>
            <a:spLocks noGrp="1"/>
          </p:cNvSpPr>
          <p:nvPr>
            <p:ph type="body" sz="quarter" idx="10"/>
          </p:nvPr>
        </p:nvSpPr>
        <p:spPr>
          <a:xfrm>
            <a:off x="5040903" y="2419210"/>
            <a:ext cx="3092906" cy="2689149"/>
          </a:xfrm>
        </p:spPr>
        <p:txBody>
          <a:bodyPr>
            <a:normAutofit/>
          </a:bodyPr>
          <a:lstStyle/>
          <a:p>
            <a:r>
              <a:rPr lang="nb-NO" dirty="0"/>
              <a:t>Vi har nå avdekket kundenes utfordringer og tanker om løsning gjennom følgende aktiviteter:</a:t>
            </a:r>
          </a:p>
          <a:p>
            <a:pPr marL="171450" indent="-171450">
              <a:buFont typeface="Arial" panose="020B0604020202020204" pitchFamily="34" charset="0"/>
              <a:buChar char="•"/>
            </a:pPr>
            <a:r>
              <a:rPr lang="nb-NO" dirty="0"/>
              <a:t>Målbilde</a:t>
            </a:r>
          </a:p>
          <a:p>
            <a:pPr marL="171450" indent="-171450">
              <a:buFont typeface="Arial" panose="020B0604020202020204" pitchFamily="34" charset="0"/>
              <a:buChar char="•"/>
            </a:pPr>
            <a:r>
              <a:rPr lang="nb-NO" dirty="0"/>
              <a:t>Utfordringer</a:t>
            </a:r>
          </a:p>
          <a:p>
            <a:pPr marL="171450" indent="-171450">
              <a:buFont typeface="Arial" panose="020B0604020202020204" pitchFamily="34" charset="0"/>
              <a:buChar char="•"/>
            </a:pPr>
            <a:r>
              <a:rPr lang="nb-NO" dirty="0"/>
              <a:t>Prioriteringer</a:t>
            </a:r>
          </a:p>
          <a:p>
            <a:pPr marL="171450" indent="-171450">
              <a:buFont typeface="Arial" panose="020B0604020202020204" pitchFamily="34" charset="0"/>
              <a:buChar char="•"/>
            </a:pPr>
            <a:r>
              <a:rPr lang="nb-NO" dirty="0"/>
              <a:t>Roller</a:t>
            </a:r>
          </a:p>
          <a:p>
            <a:pPr marL="171450" indent="-171450">
              <a:buFont typeface="Arial" panose="020B0604020202020204" pitchFamily="34" charset="0"/>
              <a:buChar char="•"/>
            </a:pPr>
            <a:r>
              <a:rPr lang="nb-NO" dirty="0"/>
              <a:t>Design</a:t>
            </a:r>
          </a:p>
        </p:txBody>
      </p:sp>
      <p:sp>
        <p:nvSpPr>
          <p:cNvPr id="5" name="Subtitle 4">
            <a:extLst>
              <a:ext uri="{FF2B5EF4-FFF2-40B4-BE49-F238E27FC236}">
                <a16:creationId xmlns:a16="http://schemas.microsoft.com/office/drawing/2014/main" id="{88A04109-B93A-B849-B693-CE74B0F8F6F9}"/>
              </a:ext>
            </a:extLst>
          </p:cNvPr>
          <p:cNvSpPr>
            <a:spLocks noGrp="1"/>
          </p:cNvSpPr>
          <p:nvPr>
            <p:ph type="subTitle" idx="1"/>
          </p:nvPr>
        </p:nvSpPr>
        <p:spPr>
          <a:xfrm>
            <a:off x="5040903" y="1240714"/>
            <a:ext cx="3256199" cy="138499"/>
          </a:xfrm>
        </p:spPr>
        <p:txBody>
          <a:bodyPr/>
          <a:lstStyle/>
          <a:p>
            <a:r>
              <a:rPr lang="nb-NO" dirty="0" err="1"/>
              <a:t>Meetup</a:t>
            </a:r>
            <a:r>
              <a:rPr lang="nb-NO" dirty="0"/>
              <a:t> Tidsklemme</a:t>
            </a:r>
          </a:p>
        </p:txBody>
      </p:sp>
      <p:pic>
        <p:nvPicPr>
          <p:cNvPr id="8" name="Picture Placeholder 7" descr="A picture containing white, indoor&#13;&#10;&#13;&#10;Description automatically generated">
            <a:extLst>
              <a:ext uri="{FF2B5EF4-FFF2-40B4-BE49-F238E27FC236}">
                <a16:creationId xmlns:a16="http://schemas.microsoft.com/office/drawing/2014/main" id="{875F55AE-D20C-534D-8708-829A2AD6872C}"/>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426775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lat screen television&#13;&#10;&#13;&#10;Description automatically generated">
            <a:extLst>
              <a:ext uri="{FF2B5EF4-FFF2-40B4-BE49-F238E27FC236}">
                <a16:creationId xmlns:a16="http://schemas.microsoft.com/office/drawing/2014/main" id="{DAEA1E54-A5FC-7548-B13D-483F6EF06CF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145088"/>
          </a:xfrm>
          <a:prstGeom prst="rect">
            <a:avLst/>
          </a:prstGeom>
        </p:spPr>
      </p:pic>
      <p:pic>
        <p:nvPicPr>
          <p:cNvPr id="5" name="Picture 4" descr="A flat screen television&#13;&#10;&#13;&#10;Description automatically generated">
            <a:extLst>
              <a:ext uri="{FF2B5EF4-FFF2-40B4-BE49-F238E27FC236}">
                <a16:creationId xmlns:a16="http://schemas.microsoft.com/office/drawing/2014/main" id="{EED39377-3614-F547-8E0C-C709502CA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42221" y="0"/>
            <a:ext cx="2201780" cy="5145088"/>
          </a:xfrm>
          <a:prstGeom prst="rect">
            <a:avLst/>
          </a:prstGeom>
        </p:spPr>
      </p:pic>
    </p:spTree>
    <p:extLst>
      <p:ext uri="{BB962C8B-B14F-4D97-AF65-F5344CB8AC3E}">
        <p14:creationId xmlns:p14="http://schemas.microsoft.com/office/powerpoint/2010/main" val="3644366732"/>
      </p:ext>
    </p:extLst>
  </p:cSld>
  <p:clrMapOvr>
    <a:masterClrMapping/>
  </p:clrMapOvr>
  <p:transition spd="slow">
    <p:push/>
  </p:transition>
</p:sld>
</file>

<file path=ppt/theme/theme1.xml><?xml version="1.0" encoding="utf-8"?>
<a:theme xmlns:a="http://schemas.openxmlformats.org/drawingml/2006/main" name="Office-tema">
  <a:themeElements>
    <a:clrScheme name="AMESTO 22082018">
      <a:dk1>
        <a:sysClr val="windowText" lastClr="000000"/>
      </a:dk1>
      <a:lt1>
        <a:sysClr val="window" lastClr="FFFFFF"/>
      </a:lt1>
      <a:dk2>
        <a:srgbClr val="233E4C"/>
      </a:dk2>
      <a:lt2>
        <a:srgbClr val="B18E92"/>
      </a:lt2>
      <a:accent1>
        <a:srgbClr val="233E4C"/>
      </a:accent1>
      <a:accent2>
        <a:srgbClr val="A88157"/>
      </a:accent2>
      <a:accent3>
        <a:srgbClr val="696143"/>
      </a:accent3>
      <a:accent4>
        <a:srgbClr val="B18E92"/>
      </a:accent4>
      <a:accent5>
        <a:srgbClr val="B0B9C0"/>
      </a:accent5>
      <a:accent6>
        <a:srgbClr val="CAAD88"/>
      </a:accent6>
      <a:hlink>
        <a:srgbClr val="CAAD88"/>
      </a:hlink>
      <a:folHlink>
        <a:srgbClr val="B0B9C0"/>
      </a:folHlink>
    </a:clrScheme>
    <a:fontScheme name="Custom 4">
      <a:majorFont>
        <a:latin typeface="Abhaya Libre ExtraBold"/>
        <a:ea typeface=""/>
        <a:cs typeface=""/>
      </a:majorFont>
      <a:minorFont>
        <a:latin typeface="Rubik Light"/>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000" dirty="0" err="1" smtClean="0"/>
        </a:defPPr>
      </a:lstStyle>
    </a:txDef>
  </a:objectDefaults>
  <a:extraClrSchemeLst/>
  <a:extLst>
    <a:ext uri="{05A4C25C-085E-4340-85A3-A5531E510DB2}">
      <thm15:themeFamily xmlns:thm15="http://schemas.microsoft.com/office/thememl/2012/main" name="Amesto_Firstpoint.potx" id="{3CB47FE7-E660-42AB-AF21-56E84255C081}" vid="{000341F6-4D7D-4851-B48D-6D6BDA5183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EE23FCA75C000F4FAAC248D817BDF650" ma:contentTypeVersion="9" ma:contentTypeDescription="Opprett et nytt dokument." ma:contentTypeScope="" ma:versionID="3b3444945e0dab2170bf62bec08c2a76">
  <xsd:schema xmlns:xsd="http://www.w3.org/2001/XMLSchema" xmlns:xs="http://www.w3.org/2001/XMLSchema" xmlns:p="http://schemas.microsoft.com/office/2006/metadata/properties" xmlns:ns2="10f248b8-b74a-4ce2-8e64-ec8edadec0c0" xmlns:ns3="ecf6d21f-20a1-4032-a4bf-1430b00bd042" targetNamespace="http://schemas.microsoft.com/office/2006/metadata/properties" ma:root="true" ma:fieldsID="1b8e419540d5f807c4c81501c2e0ea64" ns2:_="" ns3:_="">
    <xsd:import namespace="10f248b8-b74a-4ce2-8e64-ec8edadec0c0"/>
    <xsd:import namespace="ecf6d21f-20a1-4032-a4bf-1430b00bd04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f248b8-b74a-4ce2-8e64-ec8edadec0c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f6d21f-20a1-4032-a4bf-1430b00bd042"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194FE1-266C-48CA-9DDD-57762F2EF6C8}">
  <ds:schemaRefs>
    <ds:schemaRef ds:uri="10f248b8-b74a-4ce2-8e64-ec8edadec0c0"/>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http://purl.org/dc/dcmitype/"/>
    <ds:schemaRef ds:uri="http://www.w3.org/XML/1998/namespace"/>
    <ds:schemaRef ds:uri="ecf6d21f-20a1-4032-a4bf-1430b00bd042"/>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065526CA-0D82-417E-86E1-32F844F19A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f248b8-b74a-4ce2-8e64-ec8edadec0c0"/>
    <ds:schemaRef ds:uri="ecf6d21f-20a1-4032-a4bf-1430b00bd0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814BED-8093-49CC-9F7D-6FED0274D8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Office-tema</Template>
  <TotalTime>29751</TotalTime>
  <Words>2314</Words>
  <Application>Microsoft Macintosh PowerPoint</Application>
  <PresentationFormat>Custom</PresentationFormat>
  <Paragraphs>441</Paragraphs>
  <Slides>51</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Abhaya Libre ExtraBold</vt:lpstr>
      <vt:lpstr>Calibri Light</vt:lpstr>
      <vt:lpstr>Rubik Light</vt:lpstr>
      <vt:lpstr>Bradley Hand ITC</vt:lpstr>
      <vt:lpstr>Rubik Medium</vt:lpstr>
      <vt:lpstr>Calibri</vt:lpstr>
      <vt:lpstr>Office-tema</vt:lpstr>
      <vt:lpstr>Designforslag</vt:lpstr>
      <vt:lpstr>PowerPoint Presentation</vt:lpstr>
      <vt:lpstr>PowerPoint Presentation</vt:lpstr>
      <vt:lpstr>PowerPoint Presentation</vt:lpstr>
      <vt:lpstr>Agenda</vt:lpstr>
      <vt:lpstr>Prosessen for enhver analyseløsning</vt:lpstr>
      <vt:lpstr>Prosessen for enhver analyseløsning</vt:lpstr>
      <vt:lpstr>Resultat fra Design Workshop</vt:lpstr>
      <vt:lpstr>PowerPoint Presentation</vt:lpstr>
      <vt:lpstr>Bakgrunn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Markedsinnsikt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Designforslag</vt:lpstr>
      <vt:lpstr>Veien videre</vt:lpstr>
      <vt:lpstr>Prosessen for enhver analyseløsning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Workshop</dc:title>
  <dc:creator>Paal Hellesnes</dc:creator>
  <cp:lastModifiedBy>Paal Hellesnes</cp:lastModifiedBy>
  <cp:revision>304</cp:revision>
  <dcterms:created xsi:type="dcterms:W3CDTF">2019-01-04T16:07:10Z</dcterms:created>
  <dcterms:modified xsi:type="dcterms:W3CDTF">2019-11-02T22:31:08Z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0x010100EE23FCA75C000F4FAAC248D817BDF650</vt:lpwstr>
  </property>
</Properties>
</file>